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6" r:id="rId7"/>
    <p:sldId id="268" r:id="rId8"/>
    <p:sldId id="267" r:id="rId9"/>
    <p:sldId id="265" r:id="rId10"/>
    <p:sldId id="264" r:id="rId11"/>
    <p:sldId id="269" r:id="rId12"/>
    <p:sldId id="259" r:id="rId13"/>
    <p:sldId id="270"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4CA29-4020-1908-ABD6-B7F2ABD931BE}" v="187" dt="2025-06-10T17:29:39.021"/>
    <p1510:client id="{21177702-3C26-8ACE-61B5-A4BAA8B28086}" v="259" dt="2025-06-10T17:32:13.059"/>
    <p1510:client id="{85647709-5CE2-26BE-AF47-CB0BA14BF213}" v="69" dt="2025-06-10T18:04:33.740"/>
    <p1510:client id="{A50CB103-A3C0-3529-255A-E60BF7A41099}" v="88" dt="2025-06-10T17:01:51.136"/>
    <p1510:client id="{C7DCC046-426A-7ACC-A178-20445BFCB173}" v="17" dt="2025-06-10T17:10:17.360"/>
    <p1510:client id="{DAE49379-DA11-0964-7BE7-9B1AD246D2BA}" v="65" dt="2025-06-10T18:17:20.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j, Salman" userId="S::689581@student.inholland.nl::2a867fe0-af94-446c-b623-77b974593f00" providerId="AD" clId="Web-{C7DCC046-426A-7ACC-A178-20445BFCB173}"/>
    <pc:docChg chg="addSld modSld">
      <pc:chgData name="Kanj, Salman" userId="S::689581@student.inholland.nl::2a867fe0-af94-446c-b623-77b974593f00" providerId="AD" clId="Web-{C7DCC046-426A-7ACC-A178-20445BFCB173}" dt="2025-06-10T17:10:17.360" v="15" actId="20577"/>
      <pc:docMkLst>
        <pc:docMk/>
      </pc:docMkLst>
      <pc:sldChg chg="modSp">
        <pc:chgData name="Kanj, Salman" userId="S::689581@student.inholland.nl::2a867fe0-af94-446c-b623-77b974593f00" providerId="AD" clId="Web-{C7DCC046-426A-7ACC-A178-20445BFCB173}" dt="2025-06-10T17:07:49.981" v="14" actId="20577"/>
        <pc:sldMkLst>
          <pc:docMk/>
          <pc:sldMk cId="951943607" sldId="257"/>
        </pc:sldMkLst>
        <pc:spChg chg="mod">
          <ac:chgData name="Kanj, Salman" userId="S::689581@student.inholland.nl::2a867fe0-af94-446c-b623-77b974593f00" providerId="AD" clId="Web-{C7DCC046-426A-7ACC-A178-20445BFCB173}" dt="2025-06-10T17:07:49.981" v="14" actId="20577"/>
          <ac:spMkLst>
            <pc:docMk/>
            <pc:sldMk cId="951943607" sldId="257"/>
            <ac:spMk id="3" creationId="{F93DE5A7-0E42-9FB4-D5FC-45DA7673829F}"/>
          </ac:spMkLst>
        </pc:spChg>
      </pc:sldChg>
      <pc:sldChg chg="modSp new">
        <pc:chgData name="Kanj, Salman" userId="S::689581@student.inholland.nl::2a867fe0-af94-446c-b623-77b974593f00" providerId="AD" clId="Web-{C7DCC046-426A-7ACC-A178-20445BFCB173}" dt="2025-06-10T17:10:17.360" v="15" actId="20577"/>
        <pc:sldMkLst>
          <pc:docMk/>
          <pc:sldMk cId="731097627" sldId="258"/>
        </pc:sldMkLst>
        <pc:spChg chg="mod">
          <ac:chgData name="Kanj, Salman" userId="S::689581@student.inholland.nl::2a867fe0-af94-446c-b623-77b974593f00" providerId="AD" clId="Web-{C7DCC046-426A-7ACC-A178-20445BFCB173}" dt="2025-06-10T17:06:38.244" v="3" actId="20577"/>
          <ac:spMkLst>
            <pc:docMk/>
            <pc:sldMk cId="731097627" sldId="258"/>
            <ac:spMk id="2" creationId="{865502C2-40B4-B445-E6DB-CF5152B8C3B1}"/>
          </ac:spMkLst>
        </pc:spChg>
        <pc:spChg chg="mod">
          <ac:chgData name="Kanj, Salman" userId="S::689581@student.inholland.nl::2a867fe0-af94-446c-b623-77b974593f00" providerId="AD" clId="Web-{C7DCC046-426A-7ACC-A178-20445BFCB173}" dt="2025-06-10T17:10:17.360" v="15" actId="20577"/>
          <ac:spMkLst>
            <pc:docMk/>
            <pc:sldMk cId="731097627" sldId="258"/>
            <ac:spMk id="3" creationId="{F92BAC07-FD82-EA53-B552-DAB98BA25CB3}"/>
          </ac:spMkLst>
        </pc:spChg>
      </pc:sldChg>
    </pc:docChg>
  </pc:docChgLst>
  <pc:docChgLst>
    <pc:chgData name="Călin, Codrin" userId="S::696627@student.inholland.nl::26277089-7235-4587-ae82-e43673519dcb" providerId="AD" clId="Web-{DAE49379-DA11-0964-7BE7-9B1AD246D2BA}"/>
    <pc:docChg chg="addSld delSld modSld addMainMaster delMainMaster">
      <pc:chgData name="Călin, Codrin" userId="S::696627@student.inholland.nl::26277089-7235-4587-ae82-e43673519dcb" providerId="AD" clId="Web-{DAE49379-DA11-0964-7BE7-9B1AD246D2BA}" dt="2025-06-10T18:17:20.020" v="67" actId="20577"/>
      <pc:docMkLst>
        <pc:docMk/>
      </pc:docMkLst>
      <pc:sldChg chg="addSp delSp modSp mod modClrScheme delDesignElem chgLayout">
        <pc:chgData name="Călin, Codrin" userId="S::696627@student.inholland.nl::26277089-7235-4587-ae82-e43673519dcb" providerId="AD" clId="Web-{DAE49379-DA11-0964-7BE7-9B1AD246D2BA}" dt="2025-06-10T17:22:38.572" v="14"/>
        <pc:sldMkLst>
          <pc:docMk/>
          <pc:sldMk cId="109857222" sldId="256"/>
        </pc:sldMkLst>
        <pc:spChg chg="mod ord">
          <ac:chgData name="Călin, Codrin" userId="S::696627@student.inholland.nl::26277089-7235-4587-ae82-e43673519dcb" providerId="AD" clId="Web-{DAE49379-DA11-0964-7BE7-9B1AD246D2BA}" dt="2025-06-10T17:22:38.572" v="14"/>
          <ac:spMkLst>
            <pc:docMk/>
            <pc:sldMk cId="109857222" sldId="256"/>
            <ac:spMk id="2" creationId="{00000000-0000-0000-0000-000000000000}"/>
          </ac:spMkLst>
        </pc:spChg>
        <pc:spChg chg="mod ord">
          <ac:chgData name="Călin, Codrin" userId="S::696627@student.inholland.nl::26277089-7235-4587-ae82-e43673519dcb" providerId="AD" clId="Web-{DAE49379-DA11-0964-7BE7-9B1AD246D2BA}" dt="2025-06-10T17:22:38.572" v="14"/>
          <ac:spMkLst>
            <pc:docMk/>
            <pc:sldMk cId="109857222" sldId="256"/>
            <ac:spMk id="3" creationId="{00000000-0000-0000-0000-000000000000}"/>
          </ac:spMkLst>
        </pc:spChg>
        <pc:spChg chg="add del">
          <ac:chgData name="Călin, Codrin" userId="S::696627@student.inholland.nl::26277089-7235-4587-ae82-e43673519dcb" providerId="AD" clId="Web-{DAE49379-DA11-0964-7BE7-9B1AD246D2BA}" dt="2025-06-10T17:22:38.572" v="14"/>
          <ac:spMkLst>
            <pc:docMk/>
            <pc:sldMk cId="109857222" sldId="256"/>
            <ac:spMk id="9" creationId="{6F828D28-8E09-41CC-8229-3070B5467A96}"/>
          </ac:spMkLst>
        </pc:spChg>
        <pc:spChg chg="add del">
          <ac:chgData name="Călin, Codrin" userId="S::696627@student.inholland.nl::26277089-7235-4587-ae82-e43673519dcb" providerId="AD" clId="Web-{DAE49379-DA11-0964-7BE7-9B1AD246D2BA}" dt="2025-06-10T17:22:38.572" v="14"/>
          <ac:spMkLst>
            <pc:docMk/>
            <pc:sldMk cId="109857222" sldId="256"/>
            <ac:spMk id="11" creationId="{D5B012D8-7F27-4758-9AC6-C889B154BD73}"/>
          </ac:spMkLst>
        </pc:spChg>
        <pc:spChg chg="add del">
          <ac:chgData name="Călin, Codrin" userId="S::696627@student.inholland.nl::26277089-7235-4587-ae82-e43673519dcb" providerId="AD" clId="Web-{DAE49379-DA11-0964-7BE7-9B1AD246D2BA}" dt="2025-06-10T17:22:38.572" v="14"/>
          <ac:spMkLst>
            <pc:docMk/>
            <pc:sldMk cId="109857222" sldId="256"/>
            <ac:spMk id="13" creationId="{4063B759-00FC-46D1-9898-8E8625268FAF}"/>
          </ac:spMkLst>
        </pc:spChg>
      </pc:sldChg>
      <pc:sldChg chg="addSp delSp modSp mod modClrScheme delDesignElem chgLayout">
        <pc:chgData name="Călin, Codrin" userId="S::696627@student.inholland.nl::26277089-7235-4587-ae82-e43673519dcb" providerId="AD" clId="Web-{DAE49379-DA11-0964-7BE7-9B1AD246D2BA}" dt="2025-06-10T17:22:38.572" v="14"/>
        <pc:sldMkLst>
          <pc:docMk/>
          <pc:sldMk cId="951943607" sldId="257"/>
        </pc:sldMkLst>
        <pc:spChg chg="mod ord">
          <ac:chgData name="Călin, Codrin" userId="S::696627@student.inholland.nl::26277089-7235-4587-ae82-e43673519dcb" providerId="AD" clId="Web-{DAE49379-DA11-0964-7BE7-9B1AD246D2BA}" dt="2025-06-10T17:22:38.572" v="14"/>
          <ac:spMkLst>
            <pc:docMk/>
            <pc:sldMk cId="951943607" sldId="257"/>
            <ac:spMk id="2" creationId="{C35869FB-91CC-106B-DD85-FD6BC7B3EE47}"/>
          </ac:spMkLst>
        </pc:spChg>
        <pc:spChg chg="mod ord">
          <ac:chgData name="Călin, Codrin" userId="S::696627@student.inholland.nl::26277089-7235-4587-ae82-e43673519dcb" providerId="AD" clId="Web-{DAE49379-DA11-0964-7BE7-9B1AD246D2BA}" dt="2025-06-10T17:22:38.572" v="14"/>
          <ac:spMkLst>
            <pc:docMk/>
            <pc:sldMk cId="951943607" sldId="257"/>
            <ac:spMk id="3" creationId="{F93DE5A7-0E42-9FB4-D5FC-45DA7673829F}"/>
          </ac:spMkLst>
        </pc:spChg>
        <pc:spChg chg="add del">
          <ac:chgData name="Călin, Codrin" userId="S::696627@student.inholland.nl::26277089-7235-4587-ae82-e43673519dcb" providerId="AD" clId="Web-{DAE49379-DA11-0964-7BE7-9B1AD246D2BA}" dt="2025-06-10T17:22:38.572" v="14"/>
          <ac:spMkLst>
            <pc:docMk/>
            <pc:sldMk cId="951943607" sldId="257"/>
            <ac:spMk id="8" creationId="{B6CDA21F-E7AF-4C75-8395-33F58D5B0E45}"/>
          </ac:spMkLst>
        </pc:spChg>
        <pc:spChg chg="add del">
          <ac:chgData name="Călin, Codrin" userId="S::696627@student.inholland.nl::26277089-7235-4587-ae82-e43673519dcb" providerId="AD" clId="Web-{DAE49379-DA11-0964-7BE7-9B1AD246D2BA}" dt="2025-06-10T17:22:38.572" v="14"/>
          <ac:spMkLst>
            <pc:docMk/>
            <pc:sldMk cId="951943607" sldId="257"/>
            <ac:spMk id="15" creationId="{D5B0017B-2ECA-49AF-B397-DC140825DF8D}"/>
          </ac:spMkLst>
        </pc:spChg>
        <pc:grpChg chg="add del">
          <ac:chgData name="Călin, Codrin" userId="S::696627@student.inholland.nl::26277089-7235-4587-ae82-e43673519dcb" providerId="AD" clId="Web-{DAE49379-DA11-0964-7BE7-9B1AD246D2BA}" dt="2025-06-10T17:22:38.572" v="14"/>
          <ac:grpSpMkLst>
            <pc:docMk/>
            <pc:sldMk cId="951943607" sldId="257"/>
            <ac:grpSpMk id="10" creationId="{AE1C45F0-260A-458C-96ED-C1F6D2151219}"/>
          </ac:grpSpMkLst>
        </pc:grpChg>
        <pc:cxnChg chg="add del">
          <ac:chgData name="Călin, Codrin" userId="S::696627@student.inholland.nl::26277089-7235-4587-ae82-e43673519dcb" providerId="AD" clId="Web-{DAE49379-DA11-0964-7BE7-9B1AD246D2BA}" dt="2025-06-10T17:22:38.572" v="14"/>
          <ac:cxnSpMkLst>
            <pc:docMk/>
            <pc:sldMk cId="951943607" sldId="257"/>
            <ac:cxnSpMk id="17" creationId="{6CF1BAF6-AD41-4082-B212-8A1F9A2E8779}"/>
          </ac:cxnSpMkLst>
        </pc:cxnChg>
      </pc:sldChg>
      <pc:sldChg chg="addSp delSp modSp mod modClrScheme delDesignElem chgLayout">
        <pc:chgData name="Călin, Codrin" userId="S::696627@student.inholland.nl::26277089-7235-4587-ae82-e43673519dcb" providerId="AD" clId="Web-{DAE49379-DA11-0964-7BE7-9B1AD246D2BA}" dt="2025-06-10T17:22:38.572" v="14"/>
        <pc:sldMkLst>
          <pc:docMk/>
          <pc:sldMk cId="731097627" sldId="258"/>
        </pc:sldMkLst>
        <pc:spChg chg="mod ord">
          <ac:chgData name="Călin, Codrin" userId="S::696627@student.inholland.nl::26277089-7235-4587-ae82-e43673519dcb" providerId="AD" clId="Web-{DAE49379-DA11-0964-7BE7-9B1AD246D2BA}" dt="2025-06-10T17:22:38.572" v="14"/>
          <ac:spMkLst>
            <pc:docMk/>
            <pc:sldMk cId="731097627" sldId="258"/>
            <ac:spMk id="2" creationId="{865502C2-40B4-B445-E6DB-CF5152B8C3B1}"/>
          </ac:spMkLst>
        </pc:spChg>
        <pc:spChg chg="mod ord">
          <ac:chgData name="Călin, Codrin" userId="S::696627@student.inholland.nl::26277089-7235-4587-ae82-e43673519dcb" providerId="AD" clId="Web-{DAE49379-DA11-0964-7BE7-9B1AD246D2BA}" dt="2025-06-10T17:22:38.572" v="14"/>
          <ac:spMkLst>
            <pc:docMk/>
            <pc:sldMk cId="731097627" sldId="258"/>
            <ac:spMk id="3" creationId="{F92BAC07-FD82-EA53-B552-DAB98BA25CB3}"/>
          </ac:spMkLst>
        </pc:spChg>
        <pc:spChg chg="add del">
          <ac:chgData name="Călin, Codrin" userId="S::696627@student.inholland.nl::26277089-7235-4587-ae82-e43673519dcb" providerId="AD" clId="Web-{DAE49379-DA11-0964-7BE7-9B1AD246D2BA}" dt="2025-06-10T17:22:38.572" v="14"/>
          <ac:spMkLst>
            <pc:docMk/>
            <pc:sldMk cId="731097627" sldId="258"/>
            <ac:spMk id="8" creationId="{B6CDA21F-E7AF-4C75-8395-33F58D5B0E45}"/>
          </ac:spMkLst>
        </pc:spChg>
        <pc:spChg chg="add del">
          <ac:chgData name="Călin, Codrin" userId="S::696627@student.inholland.nl::26277089-7235-4587-ae82-e43673519dcb" providerId="AD" clId="Web-{DAE49379-DA11-0964-7BE7-9B1AD246D2BA}" dt="2025-06-10T17:22:38.572" v="14"/>
          <ac:spMkLst>
            <pc:docMk/>
            <pc:sldMk cId="731097627" sldId="258"/>
            <ac:spMk id="15" creationId="{D5B0017B-2ECA-49AF-B397-DC140825DF8D}"/>
          </ac:spMkLst>
        </pc:spChg>
        <pc:grpChg chg="add del">
          <ac:chgData name="Călin, Codrin" userId="S::696627@student.inholland.nl::26277089-7235-4587-ae82-e43673519dcb" providerId="AD" clId="Web-{DAE49379-DA11-0964-7BE7-9B1AD246D2BA}" dt="2025-06-10T17:22:38.572" v="14"/>
          <ac:grpSpMkLst>
            <pc:docMk/>
            <pc:sldMk cId="731097627" sldId="258"/>
            <ac:grpSpMk id="10" creationId="{AE1C45F0-260A-458C-96ED-C1F6D2151219}"/>
          </ac:grpSpMkLst>
        </pc:grpChg>
        <pc:cxnChg chg="add del">
          <ac:chgData name="Călin, Codrin" userId="S::696627@student.inholland.nl::26277089-7235-4587-ae82-e43673519dcb" providerId="AD" clId="Web-{DAE49379-DA11-0964-7BE7-9B1AD246D2BA}" dt="2025-06-10T17:22:38.572" v="14"/>
          <ac:cxnSpMkLst>
            <pc:docMk/>
            <pc:sldMk cId="731097627" sldId="258"/>
            <ac:cxnSpMk id="17" creationId="{6CF1BAF6-AD41-4082-B212-8A1F9A2E8779}"/>
          </ac:cxnSpMkLst>
        </pc:cxnChg>
      </pc:sldChg>
      <pc:sldChg chg="addSp delSp modSp mod modClrScheme delDesignElem chgLayout">
        <pc:chgData name="Călin, Codrin" userId="S::696627@student.inholland.nl::26277089-7235-4587-ae82-e43673519dcb" providerId="AD" clId="Web-{DAE49379-DA11-0964-7BE7-9B1AD246D2BA}" dt="2025-06-10T17:22:38.572" v="14"/>
        <pc:sldMkLst>
          <pc:docMk/>
          <pc:sldMk cId="731497147" sldId="259"/>
        </pc:sldMkLst>
        <pc:spChg chg="mod ord">
          <ac:chgData name="Călin, Codrin" userId="S::696627@student.inholland.nl::26277089-7235-4587-ae82-e43673519dcb" providerId="AD" clId="Web-{DAE49379-DA11-0964-7BE7-9B1AD246D2BA}" dt="2025-06-10T17:22:38.572" v="14"/>
          <ac:spMkLst>
            <pc:docMk/>
            <pc:sldMk cId="731497147" sldId="259"/>
            <ac:spMk id="2" creationId="{AEC12C86-E60D-98A7-CB1D-B14A12C424F3}"/>
          </ac:spMkLst>
        </pc:spChg>
        <pc:spChg chg="mod ord">
          <ac:chgData name="Călin, Codrin" userId="S::696627@student.inholland.nl::26277089-7235-4587-ae82-e43673519dcb" providerId="AD" clId="Web-{DAE49379-DA11-0964-7BE7-9B1AD246D2BA}" dt="2025-06-10T17:22:38.572" v="14"/>
          <ac:spMkLst>
            <pc:docMk/>
            <pc:sldMk cId="731497147" sldId="259"/>
            <ac:spMk id="3" creationId="{2232A2EE-76E7-77A4-36CA-D610968D2DD4}"/>
          </ac:spMkLst>
        </pc:spChg>
        <pc:spChg chg="add del">
          <ac:chgData name="Călin, Codrin" userId="S::696627@student.inholland.nl::26277089-7235-4587-ae82-e43673519dcb" providerId="AD" clId="Web-{DAE49379-DA11-0964-7BE7-9B1AD246D2BA}" dt="2025-06-10T17:22:38.572" v="14"/>
          <ac:spMkLst>
            <pc:docMk/>
            <pc:sldMk cId="731497147" sldId="259"/>
            <ac:spMk id="8" creationId="{B6CDA21F-E7AF-4C75-8395-33F58D5B0E45}"/>
          </ac:spMkLst>
        </pc:spChg>
        <pc:spChg chg="add del">
          <ac:chgData name="Călin, Codrin" userId="S::696627@student.inholland.nl::26277089-7235-4587-ae82-e43673519dcb" providerId="AD" clId="Web-{DAE49379-DA11-0964-7BE7-9B1AD246D2BA}" dt="2025-06-10T17:22:38.572" v="14"/>
          <ac:spMkLst>
            <pc:docMk/>
            <pc:sldMk cId="731497147" sldId="259"/>
            <ac:spMk id="15" creationId="{D5B0017B-2ECA-49AF-B397-DC140825DF8D}"/>
          </ac:spMkLst>
        </pc:spChg>
        <pc:grpChg chg="add del">
          <ac:chgData name="Călin, Codrin" userId="S::696627@student.inholland.nl::26277089-7235-4587-ae82-e43673519dcb" providerId="AD" clId="Web-{DAE49379-DA11-0964-7BE7-9B1AD246D2BA}" dt="2025-06-10T17:22:38.572" v="14"/>
          <ac:grpSpMkLst>
            <pc:docMk/>
            <pc:sldMk cId="731497147" sldId="259"/>
            <ac:grpSpMk id="10" creationId="{AE1C45F0-260A-458C-96ED-C1F6D2151219}"/>
          </ac:grpSpMkLst>
        </pc:grpChg>
        <pc:cxnChg chg="add del">
          <ac:chgData name="Călin, Codrin" userId="S::696627@student.inholland.nl::26277089-7235-4587-ae82-e43673519dcb" providerId="AD" clId="Web-{DAE49379-DA11-0964-7BE7-9B1AD246D2BA}" dt="2025-06-10T17:22:38.572" v="14"/>
          <ac:cxnSpMkLst>
            <pc:docMk/>
            <pc:sldMk cId="731497147" sldId="259"/>
            <ac:cxnSpMk id="17" creationId="{6CF1BAF6-AD41-4082-B212-8A1F9A2E8779}"/>
          </ac:cxnSpMkLst>
        </pc:cxnChg>
      </pc:sldChg>
      <pc:sldChg chg="modSp mod modClrScheme chgLayout">
        <pc:chgData name="Călin, Codrin" userId="S::696627@student.inholland.nl::26277089-7235-4587-ae82-e43673519dcb" providerId="AD" clId="Web-{DAE49379-DA11-0964-7BE7-9B1AD246D2BA}" dt="2025-06-10T17:22:38.572" v="14"/>
        <pc:sldMkLst>
          <pc:docMk/>
          <pc:sldMk cId="3517062524" sldId="260"/>
        </pc:sldMkLst>
        <pc:spChg chg="mod ord">
          <ac:chgData name="Călin, Codrin" userId="S::696627@student.inholland.nl::26277089-7235-4587-ae82-e43673519dcb" providerId="AD" clId="Web-{DAE49379-DA11-0964-7BE7-9B1AD246D2BA}" dt="2025-06-10T17:22:38.572" v="14"/>
          <ac:spMkLst>
            <pc:docMk/>
            <pc:sldMk cId="3517062524" sldId="260"/>
            <ac:spMk id="2" creationId="{7D9FFBBE-83AC-6CA5-2783-3A78FE9EA57E}"/>
          </ac:spMkLst>
        </pc:spChg>
        <pc:spChg chg="mod ord">
          <ac:chgData name="Călin, Codrin" userId="S::696627@student.inholland.nl::26277089-7235-4587-ae82-e43673519dcb" providerId="AD" clId="Web-{DAE49379-DA11-0964-7BE7-9B1AD246D2BA}" dt="2025-06-10T17:22:38.572" v="14"/>
          <ac:spMkLst>
            <pc:docMk/>
            <pc:sldMk cId="3517062524" sldId="260"/>
            <ac:spMk id="3" creationId="{7921B460-1818-11AF-3687-189DF9A21034}"/>
          </ac:spMkLst>
        </pc:spChg>
      </pc:sldChg>
      <pc:sldChg chg="modSp mod modClrScheme chgLayout">
        <pc:chgData name="Călin, Codrin" userId="S::696627@student.inholland.nl::26277089-7235-4587-ae82-e43673519dcb" providerId="AD" clId="Web-{DAE49379-DA11-0964-7BE7-9B1AD246D2BA}" dt="2025-06-10T17:22:38.572" v="14"/>
        <pc:sldMkLst>
          <pc:docMk/>
          <pc:sldMk cId="2981593565" sldId="261"/>
        </pc:sldMkLst>
        <pc:spChg chg="mod ord">
          <ac:chgData name="Călin, Codrin" userId="S::696627@student.inholland.nl::26277089-7235-4587-ae82-e43673519dcb" providerId="AD" clId="Web-{DAE49379-DA11-0964-7BE7-9B1AD246D2BA}" dt="2025-06-10T17:22:38.572" v="14"/>
          <ac:spMkLst>
            <pc:docMk/>
            <pc:sldMk cId="2981593565" sldId="261"/>
            <ac:spMk id="2" creationId="{8E76330A-8590-CA73-ED12-86461CC7999E}"/>
          </ac:spMkLst>
        </pc:spChg>
        <pc:picChg chg="mod ord">
          <ac:chgData name="Călin, Codrin" userId="S::696627@student.inholland.nl::26277089-7235-4587-ae82-e43673519dcb" providerId="AD" clId="Web-{DAE49379-DA11-0964-7BE7-9B1AD246D2BA}" dt="2025-06-10T17:22:38.572" v="14"/>
          <ac:picMkLst>
            <pc:docMk/>
            <pc:sldMk cId="2981593565" sldId="261"/>
            <ac:picMk id="5" creationId="{B719113D-05BA-A0F2-992C-44A6A1B76BF7}"/>
          </ac:picMkLst>
        </pc:picChg>
      </pc:sldChg>
      <pc:sldChg chg="modSp add replId">
        <pc:chgData name="Călin, Codrin" userId="S::696627@student.inholland.nl::26277089-7235-4587-ae82-e43673519dcb" providerId="AD" clId="Web-{DAE49379-DA11-0964-7BE7-9B1AD246D2BA}" dt="2025-06-10T18:17:20.020" v="67" actId="20577"/>
        <pc:sldMkLst>
          <pc:docMk/>
          <pc:sldMk cId="818099537" sldId="262"/>
        </pc:sldMkLst>
        <pc:spChg chg="mod">
          <ac:chgData name="Călin, Codrin" userId="S::696627@student.inholland.nl::26277089-7235-4587-ae82-e43673519dcb" providerId="AD" clId="Web-{DAE49379-DA11-0964-7BE7-9B1AD246D2BA}" dt="2025-06-10T17:22:56.792" v="32" actId="20577"/>
          <ac:spMkLst>
            <pc:docMk/>
            <pc:sldMk cId="818099537" sldId="262"/>
            <ac:spMk id="2" creationId="{3E4BF0CD-98BD-C8D8-9D5B-D611EF1140EF}"/>
          </ac:spMkLst>
        </pc:spChg>
        <pc:spChg chg="mod">
          <ac:chgData name="Călin, Codrin" userId="S::696627@student.inholland.nl::26277089-7235-4587-ae82-e43673519dcb" providerId="AD" clId="Web-{DAE49379-DA11-0964-7BE7-9B1AD246D2BA}" dt="2025-06-10T18:17:20.020" v="67" actId="20577"/>
          <ac:spMkLst>
            <pc:docMk/>
            <pc:sldMk cId="818099537" sldId="262"/>
            <ac:spMk id="3" creationId="{D7065334-141D-8CA3-E24E-924ADBDABEF3}"/>
          </ac:spMkLst>
        </pc:spChg>
      </pc:sldChg>
      <pc:sldChg chg="modSp new del mod modClrScheme chgLayout">
        <pc:chgData name="Călin, Codrin" userId="S::696627@student.inholland.nl::26277089-7235-4587-ae82-e43673519dcb" providerId="AD" clId="Web-{DAE49379-DA11-0964-7BE7-9B1AD246D2BA}" dt="2025-06-10T17:22:40.744" v="15"/>
        <pc:sldMkLst>
          <pc:docMk/>
          <pc:sldMk cId="3287493698" sldId="262"/>
        </pc:sldMkLst>
        <pc:spChg chg="mod ord">
          <ac:chgData name="Călin, Codrin" userId="S::696627@student.inholland.nl::26277089-7235-4587-ae82-e43673519dcb" providerId="AD" clId="Web-{DAE49379-DA11-0964-7BE7-9B1AD246D2BA}" dt="2025-06-10T17:22:38.572" v="14"/>
          <ac:spMkLst>
            <pc:docMk/>
            <pc:sldMk cId="3287493698" sldId="262"/>
            <ac:spMk id="2" creationId="{8572D80D-F95E-1BF1-428B-B187A93C1E75}"/>
          </ac:spMkLst>
        </pc:spChg>
        <pc:spChg chg="mod ord">
          <ac:chgData name="Călin, Codrin" userId="S::696627@student.inholland.nl::26277089-7235-4587-ae82-e43673519dcb" providerId="AD" clId="Web-{DAE49379-DA11-0964-7BE7-9B1AD246D2BA}" dt="2025-06-10T17:22:38.572" v="14"/>
          <ac:spMkLst>
            <pc:docMk/>
            <pc:sldMk cId="3287493698" sldId="262"/>
            <ac:spMk id="3" creationId="{620E8F09-461B-D6E7-370E-D16FC6F81133}"/>
          </ac:spMkLst>
        </pc:spChg>
      </pc:sldChg>
      <pc:sldMasterChg chg="add del addSldLayout delSldLayout">
        <pc:chgData name="Călin, Codrin" userId="S::696627@student.inholland.nl::26277089-7235-4587-ae82-e43673519dcb" providerId="AD" clId="Web-{DAE49379-DA11-0964-7BE7-9B1AD246D2BA}" dt="2025-06-10T17:22:38.572" v="14"/>
        <pc:sldMasterMkLst>
          <pc:docMk/>
          <pc:sldMasterMk cId="2460954070" sldId="2147483660"/>
        </pc:sldMasterMkLst>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2385387890" sldId="2147483661"/>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949138452" sldId="2147483662"/>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2591524520" sldId="2147483663"/>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1203092039" sldId="2147483664"/>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3733172339" sldId="2147483665"/>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3210312558" sldId="2147483666"/>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3146388984" sldId="2147483667"/>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3171841454" sldId="2147483668"/>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1718958274" sldId="2147483669"/>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2202905451" sldId="2147483670"/>
          </pc:sldLayoutMkLst>
        </pc:sldLayoutChg>
        <pc:sldLayoutChg chg="add del">
          <pc:chgData name="Călin, Codrin" userId="S::696627@student.inholland.nl::26277089-7235-4587-ae82-e43673519dcb" providerId="AD" clId="Web-{DAE49379-DA11-0964-7BE7-9B1AD246D2BA}" dt="2025-06-10T17:22:38.572" v="14"/>
          <pc:sldLayoutMkLst>
            <pc:docMk/>
            <pc:sldMasterMk cId="2460954070" sldId="2147483660"/>
            <pc:sldLayoutMk cId="3479445657" sldId="2147483671"/>
          </pc:sldLayoutMkLst>
        </pc:sldLayoutChg>
      </pc:sldMasterChg>
      <pc:sldMasterChg chg="add del addSldLayout delSldLayout modSldLayout">
        <pc:chgData name="Călin, Codrin" userId="S::696627@student.inholland.nl::26277089-7235-4587-ae82-e43673519dcb" providerId="AD" clId="Web-{DAE49379-DA11-0964-7BE7-9B1AD246D2BA}" dt="2025-06-10T17:22:38.572" v="14"/>
        <pc:sldMasterMkLst>
          <pc:docMk/>
          <pc:sldMasterMk cId="1131586779" sldId="2147483672"/>
        </pc:sldMasterMkLst>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3403324321" sldId="2147483673"/>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860258659" sldId="2147483674"/>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1161717815" sldId="2147483675"/>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751142711" sldId="2147483676"/>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2617580411" sldId="2147483677"/>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3569570724" sldId="2147483678"/>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1394576487" sldId="2147483679"/>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3492964732" sldId="2147483680"/>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762355933" sldId="2147483681"/>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3358222062" sldId="2147483682"/>
          </pc:sldLayoutMkLst>
        </pc:sldLayoutChg>
        <pc:sldLayoutChg chg="add del mod replId">
          <pc:chgData name="Călin, Codrin" userId="S::696627@student.inholland.nl::26277089-7235-4587-ae82-e43673519dcb" providerId="AD" clId="Web-{DAE49379-DA11-0964-7BE7-9B1AD246D2BA}" dt="2025-06-10T17:22:38.572" v="14"/>
          <pc:sldLayoutMkLst>
            <pc:docMk/>
            <pc:sldMasterMk cId="1131586779" sldId="2147483672"/>
            <pc:sldLayoutMk cId="1499439394" sldId="2147483683"/>
          </pc:sldLayoutMkLst>
        </pc:sldLayoutChg>
      </pc:sldMasterChg>
    </pc:docChg>
  </pc:docChgLst>
  <pc:docChgLst>
    <pc:chgData name="Burlacu, Bianca" userId="S::705366@student.inholland.nl::02f569f7-707f-4a2f-a956-69ea4ff596ed" providerId="AD" clId="Web-{1994CA29-4020-1908-ABD6-B7F2ABD931BE}"/>
    <pc:docChg chg="addSld modSld">
      <pc:chgData name="Burlacu, Bianca" userId="S::705366@student.inholland.nl::02f569f7-707f-4a2f-a956-69ea4ff596ed" providerId="AD" clId="Web-{1994CA29-4020-1908-ABD6-B7F2ABD931BE}" dt="2025-06-10T17:30:03.709" v="178" actId="20577"/>
      <pc:docMkLst>
        <pc:docMk/>
      </pc:docMkLst>
      <pc:sldChg chg="addSp modSp mod setBg">
        <pc:chgData name="Burlacu, Bianca" userId="S::705366@student.inholland.nl::02f569f7-707f-4a2f-a956-69ea4ff596ed" providerId="AD" clId="Web-{1994CA29-4020-1908-ABD6-B7F2ABD931BE}" dt="2025-06-10T16:58:22.557" v="2" actId="20577"/>
        <pc:sldMkLst>
          <pc:docMk/>
          <pc:sldMk cId="109857222" sldId="256"/>
        </pc:sldMkLst>
        <pc:spChg chg="mod">
          <ac:chgData name="Burlacu, Bianca" userId="S::705366@student.inholland.nl::02f569f7-707f-4a2f-a956-69ea4ff596ed" providerId="AD" clId="Web-{1994CA29-4020-1908-ABD6-B7F2ABD931BE}" dt="2025-06-10T16:58:22.557" v="2" actId="20577"/>
          <ac:spMkLst>
            <pc:docMk/>
            <pc:sldMk cId="109857222" sldId="256"/>
            <ac:spMk id="2" creationId="{00000000-0000-0000-0000-000000000000}"/>
          </ac:spMkLst>
        </pc:spChg>
        <pc:spChg chg="mod">
          <ac:chgData name="Burlacu, Bianca" userId="S::705366@student.inholland.nl::02f569f7-707f-4a2f-a956-69ea4ff596ed" providerId="AD" clId="Web-{1994CA29-4020-1908-ABD6-B7F2ABD931BE}" dt="2025-06-10T16:57:57.337" v="1"/>
          <ac:spMkLst>
            <pc:docMk/>
            <pc:sldMk cId="109857222" sldId="256"/>
            <ac:spMk id="3" creationId="{00000000-0000-0000-0000-000000000000}"/>
          </ac:spMkLst>
        </pc:spChg>
        <pc:spChg chg="add">
          <ac:chgData name="Burlacu, Bianca" userId="S::705366@student.inholland.nl::02f569f7-707f-4a2f-a956-69ea4ff596ed" providerId="AD" clId="Web-{1994CA29-4020-1908-ABD6-B7F2ABD931BE}" dt="2025-06-10T16:57:57.337" v="1"/>
          <ac:spMkLst>
            <pc:docMk/>
            <pc:sldMk cId="109857222" sldId="256"/>
            <ac:spMk id="9" creationId="{6F828D28-8E09-41CC-8229-3070B5467A96}"/>
          </ac:spMkLst>
        </pc:spChg>
        <pc:spChg chg="add">
          <ac:chgData name="Burlacu, Bianca" userId="S::705366@student.inholland.nl::02f569f7-707f-4a2f-a956-69ea4ff596ed" providerId="AD" clId="Web-{1994CA29-4020-1908-ABD6-B7F2ABD931BE}" dt="2025-06-10T16:57:57.337" v="1"/>
          <ac:spMkLst>
            <pc:docMk/>
            <pc:sldMk cId="109857222" sldId="256"/>
            <ac:spMk id="11" creationId="{D5B012D8-7F27-4758-9AC6-C889B154BD73}"/>
          </ac:spMkLst>
        </pc:spChg>
        <pc:spChg chg="add">
          <ac:chgData name="Burlacu, Bianca" userId="S::705366@student.inholland.nl::02f569f7-707f-4a2f-a956-69ea4ff596ed" providerId="AD" clId="Web-{1994CA29-4020-1908-ABD6-B7F2ABD931BE}" dt="2025-06-10T16:57:57.337" v="1"/>
          <ac:spMkLst>
            <pc:docMk/>
            <pc:sldMk cId="109857222" sldId="256"/>
            <ac:spMk id="13" creationId="{4063B759-00FC-46D1-9898-8E8625268FAF}"/>
          </ac:spMkLst>
        </pc:spChg>
        <pc:picChg chg="add">
          <ac:chgData name="Burlacu, Bianca" userId="S::705366@student.inholland.nl::02f569f7-707f-4a2f-a956-69ea4ff596ed" providerId="AD" clId="Web-{1994CA29-4020-1908-ABD6-B7F2ABD931BE}" dt="2025-06-10T16:57:57.337" v="1"/>
          <ac:picMkLst>
            <pc:docMk/>
            <pc:sldMk cId="109857222" sldId="256"/>
            <ac:picMk id="5" creationId="{54D1FA1F-F15B-F480-1E01-60730B1E5173}"/>
          </ac:picMkLst>
        </pc:picChg>
      </pc:sldChg>
      <pc:sldChg chg="addSp modSp new mod setBg">
        <pc:chgData name="Burlacu, Bianca" userId="S::705366@student.inholland.nl::02f569f7-707f-4a2f-a956-69ea4ff596ed" providerId="AD" clId="Web-{1994CA29-4020-1908-ABD6-B7F2ABD931BE}" dt="2025-06-10T17:07:38.782" v="88" actId="20577"/>
        <pc:sldMkLst>
          <pc:docMk/>
          <pc:sldMk cId="951943607" sldId="257"/>
        </pc:sldMkLst>
        <pc:spChg chg="mod">
          <ac:chgData name="Burlacu, Bianca" userId="S::705366@student.inholland.nl::02f569f7-707f-4a2f-a956-69ea4ff596ed" providerId="AD" clId="Web-{1994CA29-4020-1908-ABD6-B7F2ABD931BE}" dt="2025-06-10T16:59:16.262" v="12" actId="20577"/>
          <ac:spMkLst>
            <pc:docMk/>
            <pc:sldMk cId="951943607" sldId="257"/>
            <ac:spMk id="2" creationId="{C35869FB-91CC-106B-DD85-FD6BC7B3EE47}"/>
          </ac:spMkLst>
        </pc:spChg>
        <pc:spChg chg="mod">
          <ac:chgData name="Burlacu, Bianca" userId="S::705366@student.inholland.nl::02f569f7-707f-4a2f-a956-69ea4ff596ed" providerId="AD" clId="Web-{1994CA29-4020-1908-ABD6-B7F2ABD931BE}" dt="2025-06-10T17:07:38.782" v="88" actId="20577"/>
          <ac:spMkLst>
            <pc:docMk/>
            <pc:sldMk cId="951943607" sldId="257"/>
            <ac:spMk id="3" creationId="{F93DE5A7-0E42-9FB4-D5FC-45DA7673829F}"/>
          </ac:spMkLst>
        </pc:spChg>
        <pc:spChg chg="add">
          <ac:chgData name="Burlacu, Bianca" userId="S::705366@student.inholland.nl::02f569f7-707f-4a2f-a956-69ea4ff596ed" providerId="AD" clId="Web-{1994CA29-4020-1908-ABD6-B7F2ABD931BE}" dt="2025-06-10T16:58:56.684" v="3"/>
          <ac:spMkLst>
            <pc:docMk/>
            <pc:sldMk cId="951943607" sldId="257"/>
            <ac:spMk id="8" creationId="{B6CDA21F-E7AF-4C75-8395-33F58D5B0E45}"/>
          </ac:spMkLst>
        </pc:spChg>
        <pc:spChg chg="add">
          <ac:chgData name="Burlacu, Bianca" userId="S::705366@student.inholland.nl::02f569f7-707f-4a2f-a956-69ea4ff596ed" providerId="AD" clId="Web-{1994CA29-4020-1908-ABD6-B7F2ABD931BE}" dt="2025-06-10T16:58:56.684" v="3"/>
          <ac:spMkLst>
            <pc:docMk/>
            <pc:sldMk cId="951943607" sldId="257"/>
            <ac:spMk id="15" creationId="{D5B0017B-2ECA-49AF-B397-DC140825DF8D}"/>
          </ac:spMkLst>
        </pc:spChg>
        <pc:grpChg chg="add">
          <ac:chgData name="Burlacu, Bianca" userId="S::705366@student.inholland.nl::02f569f7-707f-4a2f-a956-69ea4ff596ed" providerId="AD" clId="Web-{1994CA29-4020-1908-ABD6-B7F2ABD931BE}" dt="2025-06-10T16:58:56.684" v="3"/>
          <ac:grpSpMkLst>
            <pc:docMk/>
            <pc:sldMk cId="951943607" sldId="257"/>
            <ac:grpSpMk id="10" creationId="{AE1C45F0-260A-458C-96ED-C1F6D2151219}"/>
          </ac:grpSpMkLst>
        </pc:grpChg>
        <pc:cxnChg chg="add">
          <ac:chgData name="Burlacu, Bianca" userId="S::705366@student.inholland.nl::02f569f7-707f-4a2f-a956-69ea4ff596ed" providerId="AD" clId="Web-{1994CA29-4020-1908-ABD6-B7F2ABD931BE}" dt="2025-06-10T16:58:56.684" v="3"/>
          <ac:cxnSpMkLst>
            <pc:docMk/>
            <pc:sldMk cId="951943607" sldId="257"/>
            <ac:cxnSpMk id="17" creationId="{6CF1BAF6-AD41-4082-B212-8A1F9A2E8779}"/>
          </ac:cxnSpMkLst>
        </pc:cxnChg>
      </pc:sldChg>
      <pc:sldChg chg="addSp modSp mod setBg">
        <pc:chgData name="Burlacu, Bianca" userId="S::705366@student.inholland.nl::02f569f7-707f-4a2f-a956-69ea4ff596ed" providerId="AD" clId="Web-{1994CA29-4020-1908-ABD6-B7F2ABD931BE}" dt="2025-06-10T17:29:18.348" v="168" actId="20577"/>
        <pc:sldMkLst>
          <pc:docMk/>
          <pc:sldMk cId="731097627" sldId="258"/>
        </pc:sldMkLst>
        <pc:spChg chg="mod">
          <ac:chgData name="Burlacu, Bianca" userId="S::705366@student.inholland.nl::02f569f7-707f-4a2f-a956-69ea4ff596ed" providerId="AD" clId="Web-{1994CA29-4020-1908-ABD6-B7F2ABD931BE}" dt="2025-06-10T17:10:03.444" v="89"/>
          <ac:spMkLst>
            <pc:docMk/>
            <pc:sldMk cId="731097627" sldId="258"/>
            <ac:spMk id="2" creationId="{865502C2-40B4-B445-E6DB-CF5152B8C3B1}"/>
          </ac:spMkLst>
        </pc:spChg>
        <pc:spChg chg="mod">
          <ac:chgData name="Burlacu, Bianca" userId="S::705366@student.inholland.nl::02f569f7-707f-4a2f-a956-69ea4ff596ed" providerId="AD" clId="Web-{1994CA29-4020-1908-ABD6-B7F2ABD931BE}" dt="2025-06-10T17:29:18.348" v="168" actId="20577"/>
          <ac:spMkLst>
            <pc:docMk/>
            <pc:sldMk cId="731097627" sldId="258"/>
            <ac:spMk id="3" creationId="{F92BAC07-FD82-EA53-B552-DAB98BA25CB3}"/>
          </ac:spMkLst>
        </pc:spChg>
        <pc:spChg chg="add">
          <ac:chgData name="Burlacu, Bianca" userId="S::705366@student.inholland.nl::02f569f7-707f-4a2f-a956-69ea4ff596ed" providerId="AD" clId="Web-{1994CA29-4020-1908-ABD6-B7F2ABD931BE}" dt="2025-06-10T17:10:03.444" v="89"/>
          <ac:spMkLst>
            <pc:docMk/>
            <pc:sldMk cId="731097627" sldId="258"/>
            <ac:spMk id="8" creationId="{B6CDA21F-E7AF-4C75-8395-33F58D5B0E45}"/>
          </ac:spMkLst>
        </pc:spChg>
        <pc:spChg chg="add">
          <ac:chgData name="Burlacu, Bianca" userId="S::705366@student.inholland.nl::02f569f7-707f-4a2f-a956-69ea4ff596ed" providerId="AD" clId="Web-{1994CA29-4020-1908-ABD6-B7F2ABD931BE}" dt="2025-06-10T17:10:03.444" v="89"/>
          <ac:spMkLst>
            <pc:docMk/>
            <pc:sldMk cId="731097627" sldId="258"/>
            <ac:spMk id="15" creationId="{D5B0017B-2ECA-49AF-B397-DC140825DF8D}"/>
          </ac:spMkLst>
        </pc:spChg>
        <pc:grpChg chg="add">
          <ac:chgData name="Burlacu, Bianca" userId="S::705366@student.inholland.nl::02f569f7-707f-4a2f-a956-69ea4ff596ed" providerId="AD" clId="Web-{1994CA29-4020-1908-ABD6-B7F2ABD931BE}" dt="2025-06-10T17:10:03.444" v="89"/>
          <ac:grpSpMkLst>
            <pc:docMk/>
            <pc:sldMk cId="731097627" sldId="258"/>
            <ac:grpSpMk id="10" creationId="{AE1C45F0-260A-458C-96ED-C1F6D2151219}"/>
          </ac:grpSpMkLst>
        </pc:grpChg>
        <pc:cxnChg chg="add">
          <ac:chgData name="Burlacu, Bianca" userId="S::705366@student.inholland.nl::02f569f7-707f-4a2f-a956-69ea4ff596ed" providerId="AD" clId="Web-{1994CA29-4020-1908-ABD6-B7F2ABD931BE}" dt="2025-06-10T17:10:03.444" v="89"/>
          <ac:cxnSpMkLst>
            <pc:docMk/>
            <pc:sldMk cId="731097627" sldId="258"/>
            <ac:cxnSpMk id="17" creationId="{6CF1BAF6-AD41-4082-B212-8A1F9A2E8779}"/>
          </ac:cxnSpMkLst>
        </pc:cxnChg>
      </pc:sldChg>
      <pc:sldChg chg="addSp modSp new mod setBg">
        <pc:chgData name="Burlacu, Bianca" userId="S::705366@student.inholland.nl::02f569f7-707f-4a2f-a956-69ea4ff596ed" providerId="AD" clId="Web-{1994CA29-4020-1908-ABD6-B7F2ABD931BE}" dt="2025-06-10T17:28:42.206" v="161" actId="1076"/>
        <pc:sldMkLst>
          <pc:docMk/>
          <pc:sldMk cId="731497147" sldId="259"/>
        </pc:sldMkLst>
        <pc:spChg chg="mod">
          <ac:chgData name="Burlacu, Bianca" userId="S::705366@student.inholland.nl::02f569f7-707f-4a2f-a956-69ea4ff596ed" providerId="AD" clId="Web-{1994CA29-4020-1908-ABD6-B7F2ABD931BE}" dt="2025-06-10T17:11:12.994" v="108" actId="20577"/>
          <ac:spMkLst>
            <pc:docMk/>
            <pc:sldMk cId="731497147" sldId="259"/>
            <ac:spMk id="2" creationId="{AEC12C86-E60D-98A7-CB1D-B14A12C424F3}"/>
          </ac:spMkLst>
        </pc:spChg>
        <pc:spChg chg="mod">
          <ac:chgData name="Burlacu, Bianca" userId="S::705366@student.inholland.nl::02f569f7-707f-4a2f-a956-69ea4ff596ed" providerId="AD" clId="Web-{1994CA29-4020-1908-ABD6-B7F2ABD931BE}" dt="2025-06-10T17:13:42.296" v="113" actId="20577"/>
          <ac:spMkLst>
            <pc:docMk/>
            <pc:sldMk cId="731497147" sldId="259"/>
            <ac:spMk id="3" creationId="{2232A2EE-76E7-77A4-36CA-D610968D2DD4}"/>
          </ac:spMkLst>
        </pc:spChg>
        <pc:spChg chg="add">
          <ac:chgData name="Burlacu, Bianca" userId="S::705366@student.inholland.nl::02f569f7-707f-4a2f-a956-69ea4ff596ed" providerId="AD" clId="Web-{1994CA29-4020-1908-ABD6-B7F2ABD931BE}" dt="2025-06-10T17:11:04.790" v="91"/>
          <ac:spMkLst>
            <pc:docMk/>
            <pc:sldMk cId="731497147" sldId="259"/>
            <ac:spMk id="8" creationId="{B6CDA21F-E7AF-4C75-8395-33F58D5B0E45}"/>
          </ac:spMkLst>
        </pc:spChg>
        <pc:spChg chg="add">
          <ac:chgData name="Burlacu, Bianca" userId="S::705366@student.inholland.nl::02f569f7-707f-4a2f-a956-69ea4ff596ed" providerId="AD" clId="Web-{1994CA29-4020-1908-ABD6-B7F2ABD931BE}" dt="2025-06-10T17:11:04.790" v="91"/>
          <ac:spMkLst>
            <pc:docMk/>
            <pc:sldMk cId="731497147" sldId="259"/>
            <ac:spMk id="15" creationId="{D5B0017B-2ECA-49AF-B397-DC140825DF8D}"/>
          </ac:spMkLst>
        </pc:spChg>
        <pc:grpChg chg="add">
          <ac:chgData name="Burlacu, Bianca" userId="S::705366@student.inholland.nl::02f569f7-707f-4a2f-a956-69ea4ff596ed" providerId="AD" clId="Web-{1994CA29-4020-1908-ABD6-B7F2ABD931BE}" dt="2025-06-10T17:11:04.790" v="91"/>
          <ac:grpSpMkLst>
            <pc:docMk/>
            <pc:sldMk cId="731497147" sldId="259"/>
            <ac:grpSpMk id="10" creationId="{AE1C45F0-260A-458C-96ED-C1F6D2151219}"/>
          </ac:grpSpMkLst>
        </pc:grpChg>
        <pc:picChg chg="add mod">
          <ac:chgData name="Burlacu, Bianca" userId="S::705366@student.inholland.nl::02f569f7-707f-4a2f-a956-69ea4ff596ed" providerId="AD" clId="Web-{1994CA29-4020-1908-ABD6-B7F2ABD931BE}" dt="2025-06-10T17:28:24.377" v="156" actId="1076"/>
          <ac:picMkLst>
            <pc:docMk/>
            <pc:sldMk cId="731497147" sldId="259"/>
            <ac:picMk id="4" creationId="{C25A755C-0D75-144B-CCFF-2A94787A3A46}"/>
          </ac:picMkLst>
        </pc:picChg>
        <pc:picChg chg="add mod">
          <ac:chgData name="Burlacu, Bianca" userId="S::705366@student.inholland.nl::02f569f7-707f-4a2f-a956-69ea4ff596ed" providerId="AD" clId="Web-{1994CA29-4020-1908-ABD6-B7F2ABD931BE}" dt="2025-06-10T17:28:21.237" v="155" actId="1076"/>
          <ac:picMkLst>
            <pc:docMk/>
            <pc:sldMk cId="731497147" sldId="259"/>
            <ac:picMk id="5" creationId="{B349A7E8-5D60-6E93-B6C8-2825AB6A75D3}"/>
          </ac:picMkLst>
        </pc:picChg>
        <pc:picChg chg="add mod">
          <ac:chgData name="Burlacu, Bianca" userId="S::705366@student.inholland.nl::02f569f7-707f-4a2f-a956-69ea4ff596ed" providerId="AD" clId="Web-{1994CA29-4020-1908-ABD6-B7F2ABD931BE}" dt="2025-06-10T17:28:19.424" v="154" actId="1076"/>
          <ac:picMkLst>
            <pc:docMk/>
            <pc:sldMk cId="731497147" sldId="259"/>
            <ac:picMk id="6" creationId="{51B66591-855A-22FC-500C-ABA01D57BADC}"/>
          </ac:picMkLst>
        </pc:picChg>
        <pc:picChg chg="add mod">
          <ac:chgData name="Burlacu, Bianca" userId="S::705366@student.inholland.nl::02f569f7-707f-4a2f-a956-69ea4ff596ed" providerId="AD" clId="Web-{1994CA29-4020-1908-ABD6-B7F2ABD931BE}" dt="2025-06-10T17:28:38.316" v="160" actId="1076"/>
          <ac:picMkLst>
            <pc:docMk/>
            <pc:sldMk cId="731497147" sldId="259"/>
            <ac:picMk id="7" creationId="{18B36A3B-2100-AE06-902D-E32861E32B88}"/>
          </ac:picMkLst>
        </pc:picChg>
        <pc:picChg chg="add mod">
          <ac:chgData name="Burlacu, Bianca" userId="S::705366@student.inholland.nl::02f569f7-707f-4a2f-a956-69ea4ff596ed" providerId="AD" clId="Web-{1994CA29-4020-1908-ABD6-B7F2ABD931BE}" dt="2025-06-10T17:28:27.706" v="158" actId="1076"/>
          <ac:picMkLst>
            <pc:docMk/>
            <pc:sldMk cId="731497147" sldId="259"/>
            <ac:picMk id="9" creationId="{3D1A778A-B4D0-316B-EE8D-0FC55C4BC21E}"/>
          </ac:picMkLst>
        </pc:picChg>
        <pc:picChg chg="add mod">
          <ac:chgData name="Burlacu, Bianca" userId="S::705366@student.inholland.nl::02f569f7-707f-4a2f-a956-69ea4ff596ed" providerId="AD" clId="Web-{1994CA29-4020-1908-ABD6-B7F2ABD931BE}" dt="2025-06-10T17:28:42.206" v="161" actId="1076"/>
          <ac:picMkLst>
            <pc:docMk/>
            <pc:sldMk cId="731497147" sldId="259"/>
            <ac:picMk id="14" creationId="{23A7A21D-6A12-69BD-A171-F40B8E6A5AB4}"/>
          </ac:picMkLst>
        </pc:picChg>
        <pc:picChg chg="add mod">
          <ac:chgData name="Burlacu, Bianca" userId="S::705366@student.inholland.nl::02f569f7-707f-4a2f-a956-69ea4ff596ed" providerId="AD" clId="Web-{1994CA29-4020-1908-ABD6-B7F2ABD931BE}" dt="2025-06-10T17:28:34.565" v="159" actId="1076"/>
          <ac:picMkLst>
            <pc:docMk/>
            <pc:sldMk cId="731497147" sldId="259"/>
            <ac:picMk id="16" creationId="{2D1A1760-AE4C-DD6E-ADAB-ADF46F27DDDD}"/>
          </ac:picMkLst>
        </pc:picChg>
        <pc:cxnChg chg="add">
          <ac:chgData name="Burlacu, Bianca" userId="S::705366@student.inholland.nl::02f569f7-707f-4a2f-a956-69ea4ff596ed" providerId="AD" clId="Web-{1994CA29-4020-1908-ABD6-B7F2ABD931BE}" dt="2025-06-10T17:11:04.790" v="91"/>
          <ac:cxnSpMkLst>
            <pc:docMk/>
            <pc:sldMk cId="731497147" sldId="259"/>
            <ac:cxnSpMk id="17" creationId="{6CF1BAF6-AD41-4082-B212-8A1F9A2E8779}"/>
          </ac:cxnSpMkLst>
        </pc:cxnChg>
      </pc:sldChg>
      <pc:sldChg chg="addSp delSp modSp mod setBg">
        <pc:chgData name="Burlacu, Bianca" userId="S::705366@student.inholland.nl::02f569f7-707f-4a2f-a956-69ea4ff596ed" providerId="AD" clId="Web-{1994CA29-4020-1908-ABD6-B7F2ABD931BE}" dt="2025-06-10T17:30:03.709" v="178" actId="20577"/>
        <pc:sldMkLst>
          <pc:docMk/>
          <pc:sldMk cId="3517062524" sldId="260"/>
        </pc:sldMkLst>
        <pc:spChg chg="mod">
          <ac:chgData name="Burlacu, Bianca" userId="S::705366@student.inholland.nl::02f569f7-707f-4a2f-a956-69ea4ff596ed" providerId="AD" clId="Web-{1994CA29-4020-1908-ABD6-B7F2ABD931BE}" dt="2025-06-10T17:29:47.803" v="176"/>
          <ac:spMkLst>
            <pc:docMk/>
            <pc:sldMk cId="3517062524" sldId="260"/>
            <ac:spMk id="2" creationId="{7D9FFBBE-83AC-6CA5-2783-3A78FE9EA57E}"/>
          </ac:spMkLst>
        </pc:spChg>
        <pc:spChg chg="del mod">
          <ac:chgData name="Burlacu, Bianca" userId="S::705366@student.inholland.nl::02f569f7-707f-4a2f-a956-69ea4ff596ed" providerId="AD" clId="Web-{1994CA29-4020-1908-ABD6-B7F2ABD931BE}" dt="2025-06-10T17:29:47.803" v="176"/>
          <ac:spMkLst>
            <pc:docMk/>
            <pc:sldMk cId="3517062524" sldId="260"/>
            <ac:spMk id="3" creationId="{7921B460-1818-11AF-3687-189DF9A21034}"/>
          </ac:spMkLst>
        </pc:spChg>
        <pc:spChg chg="add">
          <ac:chgData name="Burlacu, Bianca" userId="S::705366@student.inholland.nl::02f569f7-707f-4a2f-a956-69ea4ff596ed" providerId="AD" clId="Web-{1994CA29-4020-1908-ABD6-B7F2ABD931BE}" dt="2025-06-10T17:29:47.803" v="176"/>
          <ac:spMkLst>
            <pc:docMk/>
            <pc:sldMk cId="3517062524" sldId="260"/>
            <ac:spMk id="9" creationId="{353CF00F-82D0-0DBA-75D5-1D01B4526C68}"/>
          </ac:spMkLst>
        </pc:spChg>
        <pc:graphicFrameChg chg="add modGraphic">
          <ac:chgData name="Burlacu, Bianca" userId="S::705366@student.inholland.nl::02f569f7-707f-4a2f-a956-69ea4ff596ed" providerId="AD" clId="Web-{1994CA29-4020-1908-ABD6-B7F2ABD931BE}" dt="2025-06-10T17:30:03.709" v="178" actId="20577"/>
          <ac:graphicFrameMkLst>
            <pc:docMk/>
            <pc:sldMk cId="3517062524" sldId="260"/>
            <ac:graphicFrameMk id="5" creationId="{EE8C5365-0393-38B4-3D40-B4E6DF554FAA}"/>
          </ac:graphicFrameMkLst>
        </pc:graphicFrameChg>
      </pc:sldChg>
    </pc:docChg>
  </pc:docChgLst>
  <pc:docChgLst>
    <pc:chgData name="Kanj, Salman" userId="S::689581@student.inholland.nl::2a867fe0-af94-446c-b623-77b974593f00" providerId="AD" clId="Web-{85647709-5CE2-26BE-AF47-CB0BA14BF213}"/>
    <pc:docChg chg="addSld modSld">
      <pc:chgData name="Kanj, Salman" userId="S::689581@student.inholland.nl::2a867fe0-af94-446c-b623-77b974593f00" providerId="AD" clId="Web-{85647709-5CE2-26BE-AF47-CB0BA14BF213}" dt="2025-06-10T18:04:33.740" v="62" actId="20577"/>
      <pc:docMkLst>
        <pc:docMk/>
      </pc:docMkLst>
      <pc:sldChg chg="modSp">
        <pc:chgData name="Kanj, Salman" userId="S::689581@student.inholland.nl::2a867fe0-af94-446c-b623-77b974593f00" providerId="AD" clId="Web-{85647709-5CE2-26BE-AF47-CB0BA14BF213}" dt="2025-06-10T17:35:23.965" v="0" actId="1076"/>
        <pc:sldMkLst>
          <pc:docMk/>
          <pc:sldMk cId="109857222" sldId="256"/>
        </pc:sldMkLst>
        <pc:picChg chg="mod">
          <ac:chgData name="Kanj, Salman" userId="S::689581@student.inholland.nl::2a867fe0-af94-446c-b623-77b974593f00" providerId="AD" clId="Web-{85647709-5CE2-26BE-AF47-CB0BA14BF213}" dt="2025-06-10T17:35:23.965" v="0" actId="1076"/>
          <ac:picMkLst>
            <pc:docMk/>
            <pc:sldMk cId="109857222" sldId="256"/>
            <ac:picMk id="5" creationId="{54D1FA1F-F15B-F480-1E01-60730B1E5173}"/>
          </ac:picMkLst>
        </pc:picChg>
      </pc:sldChg>
      <pc:sldChg chg="modSp">
        <pc:chgData name="Kanj, Salman" userId="S::689581@student.inholland.nl::2a867fe0-af94-446c-b623-77b974593f00" providerId="AD" clId="Web-{85647709-5CE2-26BE-AF47-CB0BA14BF213}" dt="2025-06-10T18:04:33.740" v="62" actId="20577"/>
        <pc:sldMkLst>
          <pc:docMk/>
          <pc:sldMk cId="1897482372" sldId="268"/>
        </pc:sldMkLst>
        <pc:spChg chg="mod">
          <ac:chgData name="Kanj, Salman" userId="S::689581@student.inholland.nl::2a867fe0-af94-446c-b623-77b974593f00" providerId="AD" clId="Web-{85647709-5CE2-26BE-AF47-CB0BA14BF213}" dt="2025-06-10T18:03:36.174" v="53" actId="20577"/>
          <ac:spMkLst>
            <pc:docMk/>
            <pc:sldMk cId="1897482372" sldId="268"/>
            <ac:spMk id="2" creationId="{EF186BFC-E0FD-C161-B515-3866136E9B39}"/>
          </ac:spMkLst>
        </pc:spChg>
        <pc:spChg chg="mod">
          <ac:chgData name="Kanj, Salman" userId="S::689581@student.inholland.nl::2a867fe0-af94-446c-b623-77b974593f00" providerId="AD" clId="Web-{85647709-5CE2-26BE-AF47-CB0BA14BF213}" dt="2025-06-10T18:04:33.740" v="62" actId="20577"/>
          <ac:spMkLst>
            <pc:docMk/>
            <pc:sldMk cId="1897482372" sldId="268"/>
            <ac:spMk id="3" creationId="{FD9500DD-8E52-2102-E8F6-B003512CFBB5}"/>
          </ac:spMkLst>
        </pc:spChg>
      </pc:sldChg>
      <pc:sldChg chg="addSp delSp modSp new mod setBg">
        <pc:chgData name="Kanj, Salman" userId="S::689581@student.inholland.nl::2a867fe0-af94-446c-b623-77b974593f00" providerId="AD" clId="Web-{85647709-5CE2-26BE-AF47-CB0BA14BF213}" dt="2025-06-10T17:38:26.050" v="6"/>
        <pc:sldMkLst>
          <pc:docMk/>
          <pc:sldMk cId="2077925299" sldId="270"/>
        </pc:sldMkLst>
        <pc:spChg chg="mod">
          <ac:chgData name="Kanj, Salman" userId="S::689581@student.inholland.nl::2a867fe0-af94-446c-b623-77b974593f00" providerId="AD" clId="Web-{85647709-5CE2-26BE-AF47-CB0BA14BF213}" dt="2025-06-10T17:38:26.050" v="6"/>
          <ac:spMkLst>
            <pc:docMk/>
            <pc:sldMk cId="2077925299" sldId="270"/>
            <ac:spMk id="2" creationId="{84FD5381-AF8D-13D3-BFB8-E3AB2D5D2AFF}"/>
          </ac:spMkLst>
        </pc:spChg>
        <pc:spChg chg="del">
          <ac:chgData name="Kanj, Salman" userId="S::689581@student.inholland.nl::2a867fe0-af94-446c-b623-77b974593f00" providerId="AD" clId="Web-{85647709-5CE2-26BE-AF47-CB0BA14BF213}" dt="2025-06-10T17:38:26.050" v="6"/>
          <ac:spMkLst>
            <pc:docMk/>
            <pc:sldMk cId="2077925299" sldId="270"/>
            <ac:spMk id="3" creationId="{F02FA719-0BED-80D0-9258-CF92F74A21DF}"/>
          </ac:spMkLst>
        </pc:spChg>
        <pc:spChg chg="add">
          <ac:chgData name="Kanj, Salman" userId="S::689581@student.inholland.nl::2a867fe0-af94-446c-b623-77b974593f00" providerId="AD" clId="Web-{85647709-5CE2-26BE-AF47-CB0BA14BF213}" dt="2025-06-10T17:38:26.050" v="6"/>
          <ac:spMkLst>
            <pc:docMk/>
            <pc:sldMk cId="2077925299" sldId="270"/>
            <ac:spMk id="9" creationId="{4D60F200-5EB0-B223-2439-C96C67F0FEE1}"/>
          </ac:spMkLst>
        </pc:spChg>
        <pc:spChg chg="add">
          <ac:chgData name="Kanj, Salman" userId="S::689581@student.inholland.nl::2a867fe0-af94-446c-b623-77b974593f00" providerId="AD" clId="Web-{85647709-5CE2-26BE-AF47-CB0BA14BF213}" dt="2025-06-10T17:38:26.050" v="6"/>
          <ac:spMkLst>
            <pc:docMk/>
            <pc:sldMk cId="2077925299" sldId="270"/>
            <ac:spMk id="11" creationId="{F92CB243-67C5-E304-31A0-4D7D607BAFBA}"/>
          </ac:spMkLst>
        </pc:spChg>
        <pc:spChg chg="add">
          <ac:chgData name="Kanj, Salman" userId="S::689581@student.inholland.nl::2a867fe0-af94-446c-b623-77b974593f00" providerId="AD" clId="Web-{85647709-5CE2-26BE-AF47-CB0BA14BF213}" dt="2025-06-10T17:38:26.050" v="6"/>
          <ac:spMkLst>
            <pc:docMk/>
            <pc:sldMk cId="2077925299" sldId="270"/>
            <ac:spMk id="13" creationId="{11A95761-C93E-94BF-087D-D2A823789EAB}"/>
          </ac:spMkLst>
        </pc:spChg>
        <pc:spChg chg="add">
          <ac:chgData name="Kanj, Salman" userId="S::689581@student.inholland.nl::2a867fe0-af94-446c-b623-77b974593f00" providerId="AD" clId="Web-{85647709-5CE2-26BE-AF47-CB0BA14BF213}" dt="2025-06-10T17:38:26.050" v="6"/>
          <ac:spMkLst>
            <pc:docMk/>
            <pc:sldMk cId="2077925299" sldId="270"/>
            <ac:spMk id="15" creationId="{6E63D1A5-FD49-4756-F62E-786C34E631EF}"/>
          </ac:spMkLst>
        </pc:spChg>
        <pc:picChg chg="add">
          <ac:chgData name="Kanj, Salman" userId="S::689581@student.inholland.nl::2a867fe0-af94-446c-b623-77b974593f00" providerId="AD" clId="Web-{85647709-5CE2-26BE-AF47-CB0BA14BF213}" dt="2025-06-10T17:38:26.050" v="6"/>
          <ac:picMkLst>
            <pc:docMk/>
            <pc:sldMk cId="2077925299" sldId="270"/>
            <ac:picMk id="5" creationId="{E50B19B1-D99A-D145-B51D-88798E3B61DA}"/>
          </ac:picMkLst>
        </pc:picChg>
      </pc:sldChg>
    </pc:docChg>
  </pc:docChgLst>
  <pc:docChgLst>
    <pc:chgData name="Kanj, Salman" userId="S::689581@student.inholland.nl::2a867fe0-af94-446c-b623-77b974593f00" providerId="AD" clId="Web-{A50CB103-A3C0-3529-255A-E60BF7A41099}"/>
    <pc:docChg chg="modSld addMainMaster delMainMaster">
      <pc:chgData name="Kanj, Salman" userId="S::689581@student.inholland.nl::2a867fe0-af94-446c-b623-77b974593f00" providerId="AD" clId="Web-{A50CB103-A3C0-3529-255A-E60BF7A41099}" dt="2025-06-10T17:01:51.136" v="92" actId="20577"/>
      <pc:docMkLst>
        <pc:docMk/>
      </pc:docMkLst>
      <pc:sldChg chg="addSp delSp modSp mod modClrScheme chgLayout">
        <pc:chgData name="Kanj, Salman" userId="S::689581@student.inholland.nl::2a867fe0-af94-446c-b623-77b974593f00" providerId="AD" clId="Web-{A50CB103-A3C0-3529-255A-E60BF7A41099}" dt="2025-06-10T17:01:05.603" v="86" actId="20577"/>
        <pc:sldMkLst>
          <pc:docMk/>
          <pc:sldMk cId="109857222" sldId="256"/>
        </pc:sldMkLst>
        <pc:spChg chg="mod ord">
          <ac:chgData name="Kanj, Salman" userId="S::689581@student.inholland.nl::2a867fe0-af94-446c-b623-77b974593f00" providerId="AD" clId="Web-{A50CB103-A3C0-3529-255A-E60BF7A41099}" dt="2025-06-10T16:59:43.023" v="37"/>
          <ac:spMkLst>
            <pc:docMk/>
            <pc:sldMk cId="109857222" sldId="256"/>
            <ac:spMk id="2" creationId="{00000000-0000-0000-0000-000000000000}"/>
          </ac:spMkLst>
        </pc:spChg>
        <pc:spChg chg="mod ord">
          <ac:chgData name="Kanj, Salman" userId="S::689581@student.inholland.nl::2a867fe0-af94-446c-b623-77b974593f00" providerId="AD" clId="Web-{A50CB103-A3C0-3529-255A-E60BF7A41099}" dt="2025-06-10T17:01:05.603" v="86" actId="20577"/>
          <ac:spMkLst>
            <pc:docMk/>
            <pc:sldMk cId="109857222" sldId="256"/>
            <ac:spMk id="3" creationId="{00000000-0000-0000-0000-000000000000}"/>
          </ac:spMkLst>
        </pc:spChg>
        <pc:spChg chg="add del">
          <ac:chgData name="Kanj, Salman" userId="S::689581@student.inholland.nl::2a867fe0-af94-446c-b623-77b974593f00" providerId="AD" clId="Web-{A50CB103-A3C0-3529-255A-E60BF7A41099}" dt="2025-06-10T16:59:43.023" v="37"/>
          <ac:spMkLst>
            <pc:docMk/>
            <pc:sldMk cId="109857222" sldId="256"/>
            <ac:spMk id="9" creationId="{6F828D28-8E09-41CC-8229-3070B5467A96}"/>
          </ac:spMkLst>
        </pc:spChg>
        <pc:spChg chg="add del">
          <ac:chgData name="Kanj, Salman" userId="S::689581@student.inholland.nl::2a867fe0-af94-446c-b623-77b974593f00" providerId="AD" clId="Web-{A50CB103-A3C0-3529-255A-E60BF7A41099}" dt="2025-06-10T16:59:43.023" v="37"/>
          <ac:spMkLst>
            <pc:docMk/>
            <pc:sldMk cId="109857222" sldId="256"/>
            <ac:spMk id="11" creationId="{D5B012D8-7F27-4758-9AC6-C889B154BD73}"/>
          </ac:spMkLst>
        </pc:spChg>
        <pc:spChg chg="add del">
          <ac:chgData name="Kanj, Salman" userId="S::689581@student.inholland.nl::2a867fe0-af94-446c-b623-77b974593f00" providerId="AD" clId="Web-{A50CB103-A3C0-3529-255A-E60BF7A41099}" dt="2025-06-10T16:59:36.788" v="36"/>
          <ac:spMkLst>
            <pc:docMk/>
            <pc:sldMk cId="109857222" sldId="256"/>
            <ac:spMk id="13" creationId="{4063B759-00FC-46D1-9898-8E8625268FAF}"/>
          </ac:spMkLst>
        </pc:spChg>
        <pc:spChg chg="add del">
          <ac:chgData name="Kanj, Salman" userId="S::689581@student.inholland.nl::2a867fe0-af94-446c-b623-77b974593f00" providerId="AD" clId="Web-{A50CB103-A3C0-3529-255A-E60BF7A41099}" dt="2025-06-10T16:59:29.241" v="33"/>
          <ac:spMkLst>
            <pc:docMk/>
            <pc:sldMk cId="109857222" sldId="256"/>
            <ac:spMk id="18" creationId="{47942995-B07F-4636-9A06-C6A104B260A8}"/>
          </ac:spMkLst>
        </pc:spChg>
        <pc:spChg chg="add del">
          <ac:chgData name="Kanj, Salman" userId="S::689581@student.inholland.nl::2a867fe0-af94-446c-b623-77b974593f00" providerId="AD" clId="Web-{A50CB103-A3C0-3529-255A-E60BF7A41099}" dt="2025-06-10T16:59:43.023" v="37"/>
          <ac:spMkLst>
            <pc:docMk/>
            <pc:sldMk cId="109857222" sldId="256"/>
            <ac:spMk id="22" creationId="{89F9D4E8-0639-444B-949B-9518585061AF}"/>
          </ac:spMkLst>
        </pc:spChg>
        <pc:spChg chg="add del">
          <ac:chgData name="Kanj, Salman" userId="S::689581@student.inholland.nl::2a867fe0-af94-446c-b623-77b974593f00" providerId="AD" clId="Web-{A50CB103-A3C0-3529-255A-E60BF7A41099}" dt="2025-06-10T16:59:43.023" v="37"/>
          <ac:spMkLst>
            <pc:docMk/>
            <pc:sldMk cId="109857222" sldId="256"/>
            <ac:spMk id="24" creationId="{7E3DA7A2-ED70-4BBA-AB72-00AD461FA405}"/>
          </ac:spMkLst>
        </pc:spChg>
        <pc:spChg chg="add del">
          <ac:chgData name="Kanj, Salman" userId="S::689581@student.inholland.nl::2a867fe0-af94-446c-b623-77b974593f00" providerId="AD" clId="Web-{A50CB103-A3C0-3529-255A-E60BF7A41099}" dt="2025-06-10T16:59:29.241" v="33"/>
          <ac:spMkLst>
            <pc:docMk/>
            <pc:sldMk cId="109857222" sldId="256"/>
            <ac:spMk id="25" creationId="{B81933D1-5615-42C7-9C0B-4EB7105CCE2D}"/>
          </ac:spMkLst>
        </pc:spChg>
        <pc:spChg chg="add del">
          <ac:chgData name="Kanj, Salman" userId="S::689581@student.inholland.nl::2a867fe0-af94-446c-b623-77b974593f00" providerId="AD" clId="Web-{A50CB103-A3C0-3529-255A-E60BF7A41099}" dt="2025-06-10T16:59:43.023" v="37"/>
          <ac:spMkLst>
            <pc:docMk/>
            <pc:sldMk cId="109857222" sldId="256"/>
            <ac:spMk id="26" creationId="{FC485432-3647-4218-B5D3-15D3FA222B13}"/>
          </ac:spMkLst>
        </pc:spChg>
        <pc:spChg chg="add del">
          <ac:chgData name="Kanj, Salman" userId="S::689581@student.inholland.nl::2a867fe0-af94-446c-b623-77b974593f00" providerId="AD" clId="Web-{A50CB103-A3C0-3529-255A-E60BF7A41099}" dt="2025-06-10T16:59:29.241" v="33"/>
          <ac:spMkLst>
            <pc:docMk/>
            <pc:sldMk cId="109857222" sldId="256"/>
            <ac:spMk id="27" creationId="{19C9EAEA-39D0-4B0E-A0EB-51E7B26740B1}"/>
          </ac:spMkLst>
        </pc:spChg>
        <pc:spChg chg="add del">
          <ac:chgData name="Kanj, Salman" userId="S::689581@student.inholland.nl::2a867fe0-af94-446c-b623-77b974593f00" providerId="AD" clId="Web-{A50CB103-A3C0-3529-255A-E60BF7A41099}" dt="2025-06-10T16:59:43.023" v="37"/>
          <ac:spMkLst>
            <pc:docMk/>
            <pc:sldMk cId="109857222" sldId="256"/>
            <ac:spMk id="28" creationId="{F4AFDDCA-6ABA-4D23-8A5C-1BF0F4308148}"/>
          </ac:spMkLst>
        </pc:spChg>
        <pc:spChg chg="add del">
          <ac:chgData name="Kanj, Salman" userId="S::689581@student.inholland.nl::2a867fe0-af94-446c-b623-77b974593f00" providerId="AD" clId="Web-{A50CB103-A3C0-3529-255A-E60BF7A41099}" dt="2025-06-10T16:59:36.773" v="35"/>
          <ac:spMkLst>
            <pc:docMk/>
            <pc:sldMk cId="109857222" sldId="256"/>
            <ac:spMk id="29" creationId="{9B37791B-B040-4694-BFDC-8DD132D86E8E}"/>
          </ac:spMkLst>
        </pc:spChg>
        <pc:spChg chg="add del">
          <ac:chgData name="Kanj, Salman" userId="S::689581@student.inholland.nl::2a867fe0-af94-446c-b623-77b974593f00" providerId="AD" clId="Web-{A50CB103-A3C0-3529-255A-E60BF7A41099}" dt="2025-06-10T16:59:43.023" v="37"/>
          <ac:spMkLst>
            <pc:docMk/>
            <pc:sldMk cId="109857222" sldId="256"/>
            <ac:spMk id="33" creationId="{8555C5B3-193A-4749-9AFD-682E53CDDE8F}"/>
          </ac:spMkLst>
        </pc:spChg>
        <pc:spChg chg="add del">
          <ac:chgData name="Kanj, Salman" userId="S::689581@student.inholland.nl::2a867fe0-af94-446c-b623-77b974593f00" providerId="AD" clId="Web-{A50CB103-A3C0-3529-255A-E60BF7A41099}" dt="2025-06-10T16:59:43.023" v="37"/>
          <ac:spMkLst>
            <pc:docMk/>
            <pc:sldMk cId="109857222" sldId="256"/>
            <ac:spMk id="34" creationId="{2EAE06A6-F76A-41C9-827A-C561B004485C}"/>
          </ac:spMkLst>
        </pc:spChg>
        <pc:grpChg chg="add del">
          <ac:chgData name="Kanj, Salman" userId="S::689581@student.inholland.nl::2a867fe0-af94-446c-b623-77b974593f00" providerId="AD" clId="Web-{A50CB103-A3C0-3529-255A-E60BF7A41099}" dt="2025-06-10T16:59:29.241" v="33"/>
          <ac:grpSpMkLst>
            <pc:docMk/>
            <pc:sldMk cId="109857222" sldId="256"/>
            <ac:grpSpMk id="20" creationId="{032D8612-31EB-44CF-A1D0-14FD4C705424}"/>
          </ac:grpSpMkLst>
        </pc:grpChg>
        <pc:grpChg chg="add del">
          <ac:chgData name="Kanj, Salman" userId="S::689581@student.inholland.nl::2a867fe0-af94-446c-b623-77b974593f00" providerId="AD" clId="Web-{A50CB103-A3C0-3529-255A-E60BF7A41099}" dt="2025-06-10T16:59:36.773" v="35"/>
          <ac:grpSpMkLst>
            <pc:docMk/>
            <pc:sldMk cId="109857222" sldId="256"/>
            <ac:grpSpMk id="30" creationId="{59A59B10-9D94-4C5B-8BF0-95928DCEB198}"/>
          </ac:grpSpMkLst>
        </pc:grpChg>
        <pc:picChg chg="mod ord">
          <ac:chgData name="Kanj, Salman" userId="S::689581@student.inholland.nl::2a867fe0-af94-446c-b623-77b974593f00" providerId="AD" clId="Web-{A50CB103-A3C0-3529-255A-E60BF7A41099}" dt="2025-06-10T16:59:36.773" v="35"/>
          <ac:picMkLst>
            <pc:docMk/>
            <pc:sldMk cId="109857222" sldId="256"/>
            <ac:picMk id="5" creationId="{54D1FA1F-F15B-F480-1E01-60730B1E5173}"/>
          </ac:picMkLst>
        </pc:picChg>
      </pc:sldChg>
      <pc:sldChg chg="modSp">
        <pc:chgData name="Kanj, Salman" userId="S::689581@student.inholland.nl::2a867fe0-af94-446c-b623-77b974593f00" providerId="AD" clId="Web-{A50CB103-A3C0-3529-255A-E60BF7A41099}" dt="2025-06-10T17:01:51.136" v="92" actId="20577"/>
        <pc:sldMkLst>
          <pc:docMk/>
          <pc:sldMk cId="951943607" sldId="257"/>
        </pc:sldMkLst>
        <pc:spChg chg="mod">
          <ac:chgData name="Kanj, Salman" userId="S::689581@student.inholland.nl::2a867fe0-af94-446c-b623-77b974593f00" providerId="AD" clId="Web-{A50CB103-A3C0-3529-255A-E60BF7A41099}" dt="2025-06-10T17:01:51.136" v="92" actId="20577"/>
          <ac:spMkLst>
            <pc:docMk/>
            <pc:sldMk cId="951943607" sldId="257"/>
            <ac:spMk id="3" creationId="{F93DE5A7-0E42-9FB4-D5FC-45DA7673829F}"/>
          </ac:spMkLst>
        </pc:spChg>
      </pc:sldChg>
      <pc:sldMasterChg chg="add del addSldLayout delSldLayout">
        <pc:chgData name="Kanj, Salman" userId="S::689581@student.inholland.nl::2a867fe0-af94-446c-b623-77b974593f00" providerId="AD" clId="Web-{A50CB103-A3C0-3529-255A-E60BF7A41099}" dt="2025-06-10T16:56:46.080" v="1"/>
        <pc:sldMasterMkLst>
          <pc:docMk/>
          <pc:sldMasterMk cId="2460954070" sldId="2147483660"/>
        </pc:sldMasterMkLst>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2385387890" sldId="2147483661"/>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949138452" sldId="2147483662"/>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2591524520" sldId="2147483663"/>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1203092039" sldId="2147483664"/>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3733172339" sldId="2147483665"/>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3210312558" sldId="2147483666"/>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3146388984" sldId="2147483667"/>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3171841454" sldId="2147483668"/>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1718958274" sldId="2147483669"/>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2202905451" sldId="2147483670"/>
          </pc:sldLayoutMkLst>
        </pc:sldLayoutChg>
        <pc:sldLayoutChg chg="add del">
          <pc:chgData name="Kanj, Salman" userId="S::689581@student.inholland.nl::2a867fe0-af94-446c-b623-77b974593f00" providerId="AD" clId="Web-{A50CB103-A3C0-3529-255A-E60BF7A41099}" dt="2025-06-10T16:56:46.080" v="1"/>
          <pc:sldLayoutMkLst>
            <pc:docMk/>
            <pc:sldMasterMk cId="2460954070" sldId="2147483660"/>
            <pc:sldLayoutMk cId="3479445657" sldId="2147483671"/>
          </pc:sldLayoutMkLst>
        </pc:sldLayoutChg>
      </pc:sldMasterChg>
      <pc:sldMasterChg chg="add del addSldLayout delSldLayout modSldLayout">
        <pc:chgData name="Kanj, Salman" userId="S::689581@student.inholland.nl::2a867fe0-af94-446c-b623-77b974593f00" providerId="AD" clId="Web-{A50CB103-A3C0-3529-255A-E60BF7A41099}" dt="2025-06-10T16:56:46.080" v="1"/>
        <pc:sldMasterMkLst>
          <pc:docMk/>
          <pc:sldMasterMk cId="443383891" sldId="2147483672"/>
        </pc:sldMasterMkLst>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1696973098" sldId="2147483673"/>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3606291399" sldId="2147483674"/>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1011460193" sldId="2147483675"/>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2207440201" sldId="2147483676"/>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1325361247" sldId="2147483677"/>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3999667201" sldId="2147483678"/>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4054227307" sldId="2147483679"/>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1063983663" sldId="2147483680"/>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2897985053" sldId="2147483681"/>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850159935" sldId="2147483682"/>
          </pc:sldLayoutMkLst>
        </pc:sldLayoutChg>
        <pc:sldLayoutChg chg="add del mod replId">
          <pc:chgData name="Kanj, Salman" userId="S::689581@student.inholland.nl::2a867fe0-af94-446c-b623-77b974593f00" providerId="AD" clId="Web-{A50CB103-A3C0-3529-255A-E60BF7A41099}" dt="2025-06-10T16:56:46.080" v="1"/>
          <pc:sldLayoutMkLst>
            <pc:docMk/>
            <pc:sldMasterMk cId="443383891" sldId="2147483672"/>
            <pc:sldLayoutMk cId="694509992" sldId="2147483683"/>
          </pc:sldLayoutMkLst>
        </pc:sldLayoutChg>
      </pc:sldMasterChg>
    </pc:docChg>
  </pc:docChgLst>
  <pc:docChgLst>
    <pc:chgData name="Kanj, Salman" userId="S::689581@student.inholland.nl::2a867fe0-af94-446c-b623-77b974593f00" providerId="AD" clId="Web-{21177702-3C26-8ACE-61B5-A4BAA8B28086}"/>
    <pc:docChg chg="addSld delSld modSld sldOrd">
      <pc:chgData name="Kanj, Salman" userId="S::689581@student.inholland.nl::2a867fe0-af94-446c-b623-77b974593f00" providerId="AD" clId="Web-{21177702-3C26-8ACE-61B5-A4BAA8B28086}" dt="2025-06-10T17:32:12.747" v="256"/>
      <pc:docMkLst>
        <pc:docMk/>
      </pc:docMkLst>
      <pc:sldChg chg="modSp">
        <pc:chgData name="Kanj, Salman" userId="S::689581@student.inholland.nl::2a867fe0-af94-446c-b623-77b974593f00" providerId="AD" clId="Web-{21177702-3C26-8ACE-61B5-A4BAA8B28086}" dt="2025-06-10T17:15:45.284" v="95" actId="20577"/>
        <pc:sldMkLst>
          <pc:docMk/>
          <pc:sldMk cId="731097627" sldId="258"/>
        </pc:sldMkLst>
        <pc:spChg chg="mod">
          <ac:chgData name="Kanj, Salman" userId="S::689581@student.inholland.nl::2a867fe0-af94-446c-b623-77b974593f00" providerId="AD" clId="Web-{21177702-3C26-8ACE-61B5-A4BAA8B28086}" dt="2025-06-10T17:15:45.284" v="95" actId="20577"/>
          <ac:spMkLst>
            <pc:docMk/>
            <pc:sldMk cId="731097627" sldId="258"/>
            <ac:spMk id="3" creationId="{F92BAC07-FD82-EA53-B552-DAB98BA25CB3}"/>
          </ac:spMkLst>
        </pc:spChg>
      </pc:sldChg>
      <pc:sldChg chg="modSp new">
        <pc:chgData name="Kanj, Salman" userId="S::689581@student.inholland.nl::2a867fe0-af94-446c-b623-77b974593f00" providerId="AD" clId="Web-{21177702-3C26-8ACE-61B5-A4BAA8B28086}" dt="2025-06-10T17:17:32.755" v="103" actId="20577"/>
        <pc:sldMkLst>
          <pc:docMk/>
          <pc:sldMk cId="3517062524" sldId="260"/>
        </pc:sldMkLst>
        <pc:spChg chg="mod">
          <ac:chgData name="Kanj, Salman" userId="S::689581@student.inholland.nl::2a867fe0-af94-446c-b623-77b974593f00" providerId="AD" clId="Web-{21177702-3C26-8ACE-61B5-A4BAA8B28086}" dt="2025-06-10T17:17:24.755" v="100" actId="20577"/>
          <ac:spMkLst>
            <pc:docMk/>
            <pc:sldMk cId="3517062524" sldId="260"/>
            <ac:spMk id="2" creationId="{7D9FFBBE-83AC-6CA5-2783-3A78FE9EA57E}"/>
          </ac:spMkLst>
        </pc:spChg>
        <pc:spChg chg="mod">
          <ac:chgData name="Kanj, Salman" userId="S::689581@student.inholland.nl::2a867fe0-af94-446c-b623-77b974593f00" providerId="AD" clId="Web-{21177702-3C26-8ACE-61B5-A4BAA8B28086}" dt="2025-06-10T17:17:32.755" v="103" actId="20577"/>
          <ac:spMkLst>
            <pc:docMk/>
            <pc:sldMk cId="3517062524" sldId="260"/>
            <ac:spMk id="3" creationId="{7921B460-1818-11AF-3687-189DF9A21034}"/>
          </ac:spMkLst>
        </pc:spChg>
      </pc:sldChg>
      <pc:sldChg chg="addSp delSp modSp new del mod setBg setClrOvrMap">
        <pc:chgData name="Kanj, Salman" userId="S::689581@student.inholland.nl::2a867fe0-af94-446c-b623-77b974593f00" providerId="AD" clId="Web-{21177702-3C26-8ACE-61B5-A4BAA8B28086}" dt="2025-06-10T17:20:48.120" v="126"/>
        <pc:sldMkLst>
          <pc:docMk/>
          <pc:sldMk cId="583763291" sldId="261"/>
        </pc:sldMkLst>
        <pc:spChg chg="mod">
          <ac:chgData name="Kanj, Salman" userId="S::689581@student.inholland.nl::2a867fe0-af94-446c-b623-77b974593f00" providerId="AD" clId="Web-{21177702-3C26-8ACE-61B5-A4BAA8B28086}" dt="2025-06-10T17:20:26.635" v="120"/>
          <ac:spMkLst>
            <pc:docMk/>
            <pc:sldMk cId="583763291" sldId="261"/>
            <ac:spMk id="2" creationId="{D2BF8E1E-C8A3-29EF-36B3-A61F8C23ED14}"/>
          </ac:spMkLst>
        </pc:spChg>
        <pc:spChg chg="del">
          <ac:chgData name="Kanj, Salman" userId="S::689581@student.inholland.nl::2a867fe0-af94-446c-b623-77b974593f00" providerId="AD" clId="Web-{21177702-3C26-8ACE-61B5-A4BAA8B28086}" dt="2025-06-10T17:20:05.666" v="105"/>
          <ac:spMkLst>
            <pc:docMk/>
            <pc:sldMk cId="583763291" sldId="261"/>
            <ac:spMk id="3" creationId="{8EF6E341-A842-5C88-65AC-1B08D8363239}"/>
          </ac:spMkLst>
        </pc:spChg>
        <pc:spChg chg="add del">
          <ac:chgData name="Kanj, Salman" userId="S::689581@student.inholland.nl::2a867fe0-af94-446c-b623-77b974593f00" providerId="AD" clId="Web-{21177702-3C26-8ACE-61B5-A4BAA8B28086}" dt="2025-06-10T17:20:13.713" v="113"/>
          <ac:spMkLst>
            <pc:docMk/>
            <pc:sldMk cId="583763291" sldId="261"/>
            <ac:spMk id="12" creationId="{7E85F2F1-3DF6-DE2E-9940-EA5E6E3F07EC}"/>
          </ac:spMkLst>
        </pc:spChg>
        <pc:spChg chg="add del">
          <ac:chgData name="Kanj, Salman" userId="S::689581@student.inholland.nl::2a867fe0-af94-446c-b623-77b974593f00" providerId="AD" clId="Web-{21177702-3C26-8ACE-61B5-A4BAA8B28086}" dt="2025-06-10T17:20:15.197" v="115"/>
          <ac:spMkLst>
            <pc:docMk/>
            <pc:sldMk cId="583763291" sldId="261"/>
            <ac:spMk id="13" creationId="{928F64C6-FE22-4FC1-A763-DFCC514811BD}"/>
          </ac:spMkLst>
        </pc:spChg>
        <pc:spChg chg="add del">
          <ac:chgData name="Kanj, Salman" userId="S::689581@student.inholland.nl::2a867fe0-af94-446c-b623-77b974593f00" providerId="AD" clId="Web-{21177702-3C26-8ACE-61B5-A4BAA8B28086}" dt="2025-06-10T17:20:13.713" v="113"/>
          <ac:spMkLst>
            <pc:docMk/>
            <pc:sldMk cId="583763291" sldId="261"/>
            <ac:spMk id="15" creationId="{4513F69C-3D6D-4E72-9289-5BC3584D6D3B}"/>
          </ac:spMkLst>
        </pc:spChg>
        <pc:spChg chg="add del">
          <ac:chgData name="Kanj, Salman" userId="S::689581@student.inholland.nl::2a867fe0-af94-446c-b623-77b974593f00" providerId="AD" clId="Web-{21177702-3C26-8ACE-61B5-A4BAA8B28086}" dt="2025-06-10T17:20:16.838" v="117"/>
          <ac:spMkLst>
            <pc:docMk/>
            <pc:sldMk cId="583763291" sldId="261"/>
            <ac:spMk id="19" creationId="{928F64C6-FE22-4FC1-A763-DFCC514811BD}"/>
          </ac:spMkLst>
        </pc:spChg>
        <pc:spChg chg="add del">
          <ac:chgData name="Kanj, Salman" userId="S::689581@student.inholland.nl::2a867fe0-af94-446c-b623-77b974593f00" providerId="AD" clId="Web-{21177702-3C26-8ACE-61B5-A4BAA8B28086}" dt="2025-06-10T17:20:26.619" v="119"/>
          <ac:spMkLst>
            <pc:docMk/>
            <pc:sldMk cId="583763291" sldId="261"/>
            <ac:spMk id="22" creationId="{4513F69C-3D6D-4E72-9289-5BC3584D6D3B}"/>
          </ac:spMkLst>
        </pc:spChg>
        <pc:spChg chg="add del">
          <ac:chgData name="Kanj, Salman" userId="S::689581@student.inholland.nl::2a867fe0-af94-446c-b623-77b974593f00" providerId="AD" clId="Web-{21177702-3C26-8ACE-61B5-A4BAA8B28086}" dt="2025-06-10T17:20:26.619" v="119"/>
          <ac:spMkLst>
            <pc:docMk/>
            <pc:sldMk cId="583763291" sldId="261"/>
            <ac:spMk id="23" creationId="{7E85F2F1-3DF6-DE2E-9940-EA5E6E3F07EC}"/>
          </ac:spMkLst>
        </pc:spChg>
        <pc:spChg chg="add">
          <ac:chgData name="Kanj, Salman" userId="S::689581@student.inholland.nl::2a867fe0-af94-446c-b623-77b974593f00" providerId="AD" clId="Web-{21177702-3C26-8ACE-61B5-A4BAA8B28086}" dt="2025-06-10T17:20:26.635" v="120"/>
          <ac:spMkLst>
            <pc:docMk/>
            <pc:sldMk cId="583763291" sldId="261"/>
            <ac:spMk id="25" creationId="{0EFD753D-6A49-46DD-9E82-AA6E2C62B461}"/>
          </ac:spMkLst>
        </pc:spChg>
        <pc:spChg chg="add del">
          <ac:chgData name="Kanj, Salman" userId="S::689581@student.inholland.nl::2a867fe0-af94-446c-b623-77b974593f00" providerId="AD" clId="Web-{21177702-3C26-8ACE-61B5-A4BAA8B28086}" dt="2025-06-10T17:20:42.698" v="121"/>
          <ac:spMkLst>
            <pc:docMk/>
            <pc:sldMk cId="583763291" sldId="261"/>
            <ac:spMk id="26" creationId="{138A5824-1F4A-4EE7-BC13-5BB48FC0809B}"/>
          </ac:spMkLst>
        </pc:spChg>
        <pc:spChg chg="add mod">
          <ac:chgData name="Kanj, Salman" userId="S::689581@student.inholland.nl::2a867fe0-af94-446c-b623-77b974593f00" providerId="AD" clId="Web-{21177702-3C26-8ACE-61B5-A4BAA8B28086}" dt="2025-06-10T17:20:44.682" v="123" actId="20577"/>
          <ac:spMkLst>
            <pc:docMk/>
            <pc:sldMk cId="583763291" sldId="261"/>
            <ac:spMk id="27" creationId="{24BBC744-9366-D4AB-3770-18111054F6F3}"/>
          </ac:spMkLst>
        </pc:spChg>
        <pc:picChg chg="add mod ord">
          <ac:chgData name="Kanj, Salman" userId="S::689581@student.inholland.nl::2a867fe0-af94-446c-b623-77b974593f00" providerId="AD" clId="Web-{21177702-3C26-8ACE-61B5-A4BAA8B28086}" dt="2025-06-10T17:20:26.635" v="120"/>
          <ac:picMkLst>
            <pc:docMk/>
            <pc:sldMk cId="583763291" sldId="261"/>
            <ac:picMk id="4" creationId="{111A84A0-89C0-56B7-4BCE-04BD30F34B1D}"/>
          </ac:picMkLst>
        </pc:picChg>
        <pc:picChg chg="add del mod">
          <ac:chgData name="Kanj, Salman" userId="S::689581@student.inholland.nl::2a867fe0-af94-446c-b623-77b974593f00" providerId="AD" clId="Web-{21177702-3C26-8ACE-61B5-A4BAA8B28086}" dt="2025-06-10T17:20:43.588" v="122"/>
          <ac:picMkLst>
            <pc:docMk/>
            <pc:sldMk cId="583763291" sldId="261"/>
            <ac:picMk id="5" creationId="{9ABCECC9-5477-D7B8-FB5E-5679BD80BB67}"/>
          </ac:picMkLst>
        </pc:picChg>
        <pc:picChg chg="add del mod">
          <ac:chgData name="Kanj, Salman" userId="S::689581@student.inholland.nl::2a867fe0-af94-446c-b623-77b974593f00" providerId="AD" clId="Web-{21177702-3C26-8ACE-61B5-A4BAA8B28086}" dt="2025-06-10T17:20:44.870" v="125"/>
          <ac:picMkLst>
            <pc:docMk/>
            <pc:sldMk cId="583763291" sldId="261"/>
            <ac:picMk id="6" creationId="{F398FB5D-55BF-D24D-DB4C-95C244419792}"/>
          </ac:picMkLst>
        </pc:picChg>
        <pc:picChg chg="add mod">
          <ac:chgData name="Kanj, Salman" userId="S::689581@student.inholland.nl::2a867fe0-af94-446c-b623-77b974593f00" providerId="AD" clId="Web-{21177702-3C26-8ACE-61B5-A4BAA8B28086}" dt="2025-06-10T17:20:26.635" v="120"/>
          <ac:picMkLst>
            <pc:docMk/>
            <pc:sldMk cId="583763291" sldId="261"/>
            <ac:picMk id="7" creationId="{AB1BB80C-96C5-422A-E796-EAB334E1D65B}"/>
          </ac:picMkLst>
        </pc:picChg>
        <pc:picChg chg="add mod ord">
          <ac:chgData name="Kanj, Salman" userId="S::689581@student.inholland.nl::2a867fe0-af94-446c-b623-77b974593f00" providerId="AD" clId="Web-{21177702-3C26-8ACE-61B5-A4BAA8B28086}" dt="2025-06-10T17:20:26.635" v="120"/>
          <ac:picMkLst>
            <pc:docMk/>
            <pc:sldMk cId="583763291" sldId="261"/>
            <ac:picMk id="8" creationId="{D8F26EFD-059C-E515-BE0F-3B0F37D72FE4}"/>
          </ac:picMkLst>
        </pc:picChg>
        <pc:cxnChg chg="add del">
          <ac:chgData name="Kanj, Salman" userId="S::689581@student.inholland.nl::2a867fe0-af94-446c-b623-77b974593f00" providerId="AD" clId="Web-{21177702-3C26-8ACE-61B5-A4BAA8B28086}" dt="2025-06-10T17:20:15.197" v="115"/>
          <ac:cxnSpMkLst>
            <pc:docMk/>
            <pc:sldMk cId="583763291" sldId="261"/>
            <ac:cxnSpMk id="17" creationId="{5C34627B-48E6-4F4D-B843-97717A86B490}"/>
          </ac:cxnSpMkLst>
        </pc:cxnChg>
        <pc:cxnChg chg="add del">
          <ac:chgData name="Kanj, Salman" userId="S::689581@student.inholland.nl::2a867fe0-af94-446c-b623-77b974593f00" providerId="AD" clId="Web-{21177702-3C26-8ACE-61B5-A4BAA8B28086}" dt="2025-06-10T17:20:16.838" v="117"/>
          <ac:cxnSpMkLst>
            <pc:docMk/>
            <pc:sldMk cId="583763291" sldId="261"/>
            <ac:cxnSpMk id="20" creationId="{5C34627B-48E6-4F4D-B843-97717A86B490}"/>
          </ac:cxnSpMkLst>
        </pc:cxnChg>
      </pc:sldChg>
      <pc:sldChg chg="addSp delSp modSp new mod ord setBg">
        <pc:chgData name="Kanj, Salman" userId="S::689581@student.inholland.nl::2a867fe0-af94-446c-b623-77b974593f00" providerId="AD" clId="Web-{21177702-3C26-8ACE-61B5-A4BAA8B28086}" dt="2025-06-10T17:23:25.468" v="162" actId="1076"/>
        <pc:sldMkLst>
          <pc:docMk/>
          <pc:sldMk cId="2981593565" sldId="261"/>
        </pc:sldMkLst>
        <pc:spChg chg="mod">
          <ac:chgData name="Kanj, Salman" userId="S::689581@student.inholland.nl::2a867fe0-af94-446c-b623-77b974593f00" providerId="AD" clId="Web-{21177702-3C26-8ACE-61B5-A4BAA8B28086}" dt="2025-06-10T17:22:48.139" v="155" actId="20577"/>
          <ac:spMkLst>
            <pc:docMk/>
            <pc:sldMk cId="2981593565" sldId="261"/>
            <ac:spMk id="2" creationId="{8E76330A-8590-CA73-ED12-86461CC7999E}"/>
          </ac:spMkLst>
        </pc:spChg>
        <pc:spChg chg="add del">
          <ac:chgData name="Kanj, Salman" userId="S::689581@student.inholland.nl::2a867fe0-af94-446c-b623-77b974593f00" providerId="AD" clId="Web-{21177702-3C26-8ACE-61B5-A4BAA8B28086}" dt="2025-06-10T17:22:10.638" v="146"/>
          <ac:spMkLst>
            <pc:docMk/>
            <pc:sldMk cId="2981593565" sldId="261"/>
            <ac:spMk id="3" creationId="{D3F57ABB-4346-1468-1AC6-BF598DA0B199}"/>
          </ac:spMkLst>
        </pc:spChg>
        <pc:spChg chg="add del">
          <ac:chgData name="Kanj, Salman" userId="S::689581@student.inholland.nl::2a867fe0-af94-446c-b623-77b974593f00" providerId="AD" clId="Web-{21177702-3C26-8ACE-61B5-A4BAA8B28086}" dt="2025-06-10T17:21:22.043" v="132"/>
          <ac:spMkLst>
            <pc:docMk/>
            <pc:sldMk cId="2981593565" sldId="261"/>
            <ac:spMk id="8" creationId="{D89CAE59-DD56-B99B-2292-85DE53F0E0F9}"/>
          </ac:spMkLst>
        </pc:spChg>
        <pc:spChg chg="add del">
          <ac:chgData name="Kanj, Salman" userId="S::689581@student.inholland.nl::2a867fe0-af94-446c-b623-77b974593f00" providerId="AD" clId="Web-{21177702-3C26-8ACE-61B5-A4BAA8B28086}" dt="2025-06-10T17:21:27.293" v="136"/>
          <ac:spMkLst>
            <pc:docMk/>
            <pc:sldMk cId="2981593565" sldId="261"/>
            <ac:spMk id="9" creationId="{D4771268-CB57-404A-9271-370EB28F6090}"/>
          </ac:spMkLst>
        </pc:spChg>
        <pc:spChg chg="add del">
          <ac:chgData name="Kanj, Salman" userId="S::689581@student.inholland.nl::2a867fe0-af94-446c-b623-77b974593f00" providerId="AD" clId="Web-{21177702-3C26-8ACE-61B5-A4BAA8B28086}" dt="2025-06-10T17:21:22.043" v="132"/>
          <ac:spMkLst>
            <pc:docMk/>
            <pc:sldMk cId="2981593565" sldId="261"/>
            <ac:spMk id="11" creationId="{DBC6133C-0615-4CE4-9132-37E609A9BDFA}"/>
          </ac:spMkLst>
        </pc:spChg>
        <pc:spChg chg="add del">
          <ac:chgData name="Kanj, Salman" userId="S::689581@student.inholland.nl::2a867fe0-af94-446c-b623-77b974593f00" providerId="AD" clId="Web-{21177702-3C26-8ACE-61B5-A4BAA8B28086}" dt="2025-06-10T17:21:30.965" v="138"/>
          <ac:spMkLst>
            <pc:docMk/>
            <pc:sldMk cId="2981593565" sldId="261"/>
            <ac:spMk id="12" creationId="{D12DDE76-C203-4047-9998-63900085B5E8}"/>
          </ac:spMkLst>
        </pc:spChg>
        <pc:spChg chg="add del">
          <ac:chgData name="Kanj, Salman" userId="S::689581@student.inholland.nl::2a867fe0-af94-446c-b623-77b974593f00" providerId="AD" clId="Web-{21177702-3C26-8ACE-61B5-A4BAA8B28086}" dt="2025-06-10T17:21:22.043" v="132"/>
          <ac:spMkLst>
            <pc:docMk/>
            <pc:sldMk cId="2981593565" sldId="261"/>
            <ac:spMk id="13" creationId="{169CC832-2974-4E8D-90ED-3E2941BA7336}"/>
          </ac:spMkLst>
        </pc:spChg>
        <pc:spChg chg="add del">
          <ac:chgData name="Kanj, Salman" userId="S::689581@student.inholland.nl::2a867fe0-af94-446c-b623-77b974593f00" providerId="AD" clId="Web-{21177702-3C26-8ACE-61B5-A4BAA8B28086}" dt="2025-06-10T17:21:38.215" v="140"/>
          <ac:spMkLst>
            <pc:docMk/>
            <pc:sldMk cId="2981593565" sldId="261"/>
            <ac:spMk id="14" creationId="{F13C74B1-5B17-4795-BED0-7140497B445A}"/>
          </ac:spMkLst>
        </pc:spChg>
        <pc:spChg chg="add del">
          <ac:chgData name="Kanj, Salman" userId="S::689581@student.inholland.nl::2a867fe0-af94-446c-b623-77b974593f00" providerId="AD" clId="Web-{21177702-3C26-8ACE-61B5-A4BAA8B28086}" dt="2025-06-10T17:21:22.043" v="132"/>
          <ac:spMkLst>
            <pc:docMk/>
            <pc:sldMk cId="2981593565" sldId="261"/>
            <ac:spMk id="15" creationId="{55222F96-971A-4F90-B841-6BAB416C7AC1}"/>
          </ac:spMkLst>
        </pc:spChg>
        <pc:spChg chg="add del">
          <ac:chgData name="Kanj, Salman" userId="S::689581@student.inholland.nl::2a867fe0-af94-446c-b623-77b974593f00" providerId="AD" clId="Web-{21177702-3C26-8ACE-61B5-A4BAA8B28086}" dt="2025-06-10T17:21:38.215" v="140"/>
          <ac:spMkLst>
            <pc:docMk/>
            <pc:sldMk cId="2981593565" sldId="261"/>
            <ac:spMk id="16" creationId="{D4974D33-8DC5-464E-8C6D-BE58F0669C17}"/>
          </ac:spMkLst>
        </pc:spChg>
        <pc:spChg chg="add del">
          <ac:chgData name="Kanj, Salman" userId="S::689581@student.inholland.nl::2a867fe0-af94-446c-b623-77b974593f00" providerId="AD" clId="Web-{21177702-3C26-8ACE-61B5-A4BAA8B28086}" dt="2025-06-10T17:21:22.043" v="132"/>
          <ac:spMkLst>
            <pc:docMk/>
            <pc:sldMk cId="2981593565" sldId="261"/>
            <ac:spMk id="17" creationId="{08980754-6F4B-43C9-B9BE-127B6BED6586}"/>
          </ac:spMkLst>
        </pc:spChg>
        <pc:spChg chg="add del">
          <ac:chgData name="Kanj, Salman" userId="S::689581@student.inholland.nl::2a867fe0-af94-446c-b623-77b974593f00" providerId="AD" clId="Web-{21177702-3C26-8ACE-61B5-A4BAA8B28086}" dt="2025-06-10T17:21:38.215" v="140"/>
          <ac:spMkLst>
            <pc:docMk/>
            <pc:sldMk cId="2981593565" sldId="261"/>
            <ac:spMk id="18" creationId="{9413D416-813F-8B4E-44D0-FD610E0A21FB}"/>
          </ac:spMkLst>
        </pc:spChg>
        <pc:spChg chg="add del">
          <ac:chgData name="Kanj, Salman" userId="S::689581@student.inholland.nl::2a867fe0-af94-446c-b623-77b974593f00" providerId="AD" clId="Web-{21177702-3C26-8ACE-61B5-A4BAA8B28086}" dt="2025-06-10T17:21:22.043" v="132"/>
          <ac:spMkLst>
            <pc:docMk/>
            <pc:sldMk cId="2981593565" sldId="261"/>
            <ac:spMk id="19" creationId="{2C1BBA94-3F40-40AA-8BB9-E69E25E537C1}"/>
          </ac:spMkLst>
        </pc:spChg>
        <pc:spChg chg="add del">
          <ac:chgData name="Kanj, Salman" userId="S::689581@student.inholland.nl::2a867fe0-af94-446c-b623-77b974593f00" providerId="AD" clId="Web-{21177702-3C26-8ACE-61B5-A4BAA8B28086}" dt="2025-06-10T17:22:01.544" v="144"/>
          <ac:spMkLst>
            <pc:docMk/>
            <pc:sldMk cId="2981593565" sldId="261"/>
            <ac:spMk id="20" creationId="{058A14AF-9FB5-4CC7-BA35-E8E85D3EDF0E}"/>
          </ac:spMkLst>
        </pc:spChg>
        <pc:spChg chg="add del">
          <ac:chgData name="Kanj, Salman" userId="S::689581@student.inholland.nl::2a867fe0-af94-446c-b623-77b974593f00" providerId="AD" clId="Web-{21177702-3C26-8ACE-61B5-A4BAA8B28086}" dt="2025-06-10T17:21:24.589" v="134"/>
          <ac:spMkLst>
            <pc:docMk/>
            <pc:sldMk cId="2981593565" sldId="261"/>
            <ac:spMk id="21" creationId="{C0597C0C-CDFB-8395-1B78-79C5FFD494CE}"/>
          </ac:spMkLst>
        </pc:spChg>
        <pc:spChg chg="add del">
          <ac:chgData name="Kanj, Salman" userId="S::689581@student.inholland.nl::2a867fe0-af94-446c-b623-77b974593f00" providerId="AD" clId="Web-{21177702-3C26-8ACE-61B5-A4BAA8B28086}" dt="2025-06-10T17:22:01.544" v="144"/>
          <ac:spMkLst>
            <pc:docMk/>
            <pc:sldMk cId="2981593565" sldId="261"/>
            <ac:spMk id="23" creationId="{3A9A4357-BD1D-4622-A4FE-766E6AB8DE84}"/>
          </ac:spMkLst>
        </pc:spChg>
        <pc:spChg chg="add del">
          <ac:chgData name="Kanj, Salman" userId="S::689581@student.inholland.nl::2a867fe0-af94-446c-b623-77b974593f00" providerId="AD" clId="Web-{21177702-3C26-8ACE-61B5-A4BAA8B28086}" dt="2025-06-10T17:22:01.544" v="144"/>
          <ac:spMkLst>
            <pc:docMk/>
            <pc:sldMk cId="2981593565" sldId="261"/>
            <ac:spMk id="24" creationId="{E659831F-0D9A-4C63-9EBB-8435B85A440F}"/>
          </ac:spMkLst>
        </pc:spChg>
        <pc:spChg chg="add del mod">
          <ac:chgData name="Kanj, Salman" userId="S::689581@student.inholland.nl::2a867fe0-af94-446c-b623-77b974593f00" providerId="AD" clId="Web-{21177702-3C26-8ACE-61B5-A4BAA8B28086}" dt="2025-06-10T17:22:01.544" v="144"/>
          <ac:spMkLst>
            <pc:docMk/>
            <pc:sldMk cId="2981593565" sldId="261"/>
            <ac:spMk id="25" creationId="{30BF9ACA-24CA-FE23-F8BB-257310C3F070}"/>
          </ac:spMkLst>
        </pc:spChg>
        <pc:spChg chg="add del">
          <ac:chgData name="Kanj, Salman" userId="S::689581@student.inholland.nl::2a867fe0-af94-446c-b623-77b974593f00" providerId="AD" clId="Web-{21177702-3C26-8ACE-61B5-A4BAA8B28086}" dt="2025-06-10T17:22:01.544" v="144"/>
          <ac:spMkLst>
            <pc:docMk/>
            <pc:sldMk cId="2981593565" sldId="261"/>
            <ac:spMk id="26" creationId="{E6995CE5-F890-4ABA-82A2-26507CE8D2A3}"/>
          </ac:spMkLst>
        </pc:spChg>
        <pc:grpChg chg="add del">
          <ac:chgData name="Kanj, Salman" userId="S::689581@student.inholland.nl::2a867fe0-af94-446c-b623-77b974593f00" providerId="AD" clId="Web-{21177702-3C26-8ACE-61B5-A4BAA8B28086}" dt="2025-06-10T17:21:24.589" v="134"/>
          <ac:grpSpMkLst>
            <pc:docMk/>
            <pc:sldMk cId="2981593565" sldId="261"/>
            <ac:grpSpMk id="22" creationId="{6258F736-B256-8039-9DC6-F4E49A5C5AD5}"/>
          </ac:grpSpMkLst>
        </pc:grpChg>
        <pc:picChg chg="add del mod ord">
          <ac:chgData name="Kanj, Salman" userId="S::689581@student.inholland.nl::2a867fe0-af94-446c-b623-77b974593f00" providerId="AD" clId="Web-{21177702-3C26-8ACE-61B5-A4BAA8B28086}" dt="2025-06-10T17:22:02.747" v="145"/>
          <ac:picMkLst>
            <pc:docMk/>
            <pc:sldMk cId="2981593565" sldId="261"/>
            <ac:picMk id="4" creationId="{30345DF6-4311-F91C-2632-6D16CDF7186D}"/>
          </ac:picMkLst>
        </pc:picChg>
        <pc:picChg chg="add mod ord modCrop">
          <ac:chgData name="Kanj, Salman" userId="S::689581@student.inholland.nl::2a867fe0-af94-446c-b623-77b974593f00" providerId="AD" clId="Web-{21177702-3C26-8ACE-61B5-A4BAA8B28086}" dt="2025-06-10T17:23:25.468" v="162" actId="1076"/>
          <ac:picMkLst>
            <pc:docMk/>
            <pc:sldMk cId="2981593565" sldId="261"/>
            <ac:picMk id="5" creationId="{B719113D-05BA-A0F2-992C-44A6A1B76BF7}"/>
          </ac:picMkLst>
        </pc:picChg>
      </pc:sldChg>
      <pc:sldChg chg="addSp delSp modSp new del">
        <pc:chgData name="Kanj, Salman" userId="S::689581@student.inholland.nl::2a867fe0-af94-446c-b623-77b974593f00" providerId="AD" clId="Web-{21177702-3C26-8ACE-61B5-A4BAA8B28086}" dt="2025-06-10T17:25:34.908" v="178"/>
        <pc:sldMkLst>
          <pc:docMk/>
          <pc:sldMk cId="3808899105" sldId="263"/>
        </pc:sldMkLst>
        <pc:spChg chg="mod">
          <ac:chgData name="Kanj, Salman" userId="S::689581@student.inholland.nl::2a867fe0-af94-446c-b623-77b974593f00" providerId="AD" clId="Web-{21177702-3C26-8ACE-61B5-A4BAA8B28086}" dt="2025-06-10T17:24:39.595" v="171" actId="20577"/>
          <ac:spMkLst>
            <pc:docMk/>
            <pc:sldMk cId="3808899105" sldId="263"/>
            <ac:spMk id="2" creationId="{2CC5553F-CECC-516D-17AA-7DDF4F402AAA}"/>
          </ac:spMkLst>
        </pc:spChg>
        <pc:spChg chg="del">
          <ac:chgData name="Kanj, Salman" userId="S::689581@student.inholland.nl::2a867fe0-af94-446c-b623-77b974593f00" providerId="AD" clId="Web-{21177702-3C26-8ACE-61B5-A4BAA8B28086}" dt="2025-06-10T17:23:10.827" v="159"/>
          <ac:spMkLst>
            <pc:docMk/>
            <pc:sldMk cId="3808899105" sldId="263"/>
            <ac:spMk id="3" creationId="{864DB85D-8EFA-E41F-130C-7666B37744EA}"/>
          </ac:spMkLst>
        </pc:spChg>
        <pc:spChg chg="add del mod">
          <ac:chgData name="Kanj, Salman" userId="S::689581@student.inholland.nl::2a867fe0-af94-446c-b623-77b974593f00" providerId="AD" clId="Web-{21177702-3C26-8ACE-61B5-A4BAA8B28086}" dt="2025-06-10T17:24:47.392" v="172"/>
          <ac:spMkLst>
            <pc:docMk/>
            <pc:sldMk cId="3808899105" sldId="263"/>
            <ac:spMk id="6" creationId="{FCC653DF-8CF1-1293-D1E8-DC8257ABE72A}"/>
          </ac:spMkLst>
        </pc:spChg>
        <pc:picChg chg="add del mod ord">
          <ac:chgData name="Kanj, Salman" userId="S::689581@student.inholland.nl::2a867fe0-af94-446c-b623-77b974593f00" providerId="AD" clId="Web-{21177702-3C26-8ACE-61B5-A4BAA8B28086}" dt="2025-06-10T17:24:14.969" v="165"/>
          <ac:picMkLst>
            <pc:docMk/>
            <pc:sldMk cId="3808899105" sldId="263"/>
            <ac:picMk id="4" creationId="{70F6204D-6D00-8E37-F7E9-F76A16D78C2F}"/>
          </ac:picMkLst>
        </pc:picChg>
        <pc:picChg chg="add mod ord">
          <ac:chgData name="Kanj, Salman" userId="S::689581@student.inholland.nl::2a867fe0-af94-446c-b623-77b974593f00" providerId="AD" clId="Web-{21177702-3C26-8ACE-61B5-A4BAA8B28086}" dt="2025-06-10T17:24:52.532" v="173" actId="1076"/>
          <ac:picMkLst>
            <pc:docMk/>
            <pc:sldMk cId="3808899105" sldId="263"/>
            <ac:picMk id="7" creationId="{8F79444F-836F-BE2E-73B1-1208952B28F7}"/>
          </ac:picMkLst>
        </pc:picChg>
      </pc:sldChg>
      <pc:sldChg chg="modSp new">
        <pc:chgData name="Kanj, Salman" userId="S::689581@student.inholland.nl::2a867fe0-af94-446c-b623-77b974593f00" providerId="AD" clId="Web-{21177702-3C26-8ACE-61B5-A4BAA8B28086}" dt="2025-06-10T17:28:47.601" v="217" actId="20577"/>
        <pc:sldMkLst>
          <pc:docMk/>
          <pc:sldMk cId="38634535" sldId="264"/>
        </pc:sldMkLst>
        <pc:spChg chg="mod">
          <ac:chgData name="Kanj, Salman" userId="S::689581@student.inholland.nl::2a867fe0-af94-446c-b623-77b974593f00" providerId="AD" clId="Web-{21177702-3C26-8ACE-61B5-A4BAA8B28086}" dt="2025-06-10T17:28:27.710" v="213" actId="20577"/>
          <ac:spMkLst>
            <pc:docMk/>
            <pc:sldMk cId="38634535" sldId="264"/>
            <ac:spMk id="2" creationId="{DADA703B-D5A0-C8F0-FCD4-542E29B11A08}"/>
          </ac:spMkLst>
        </pc:spChg>
        <pc:spChg chg="mod">
          <ac:chgData name="Kanj, Salman" userId="S::689581@student.inholland.nl::2a867fe0-af94-446c-b623-77b974593f00" providerId="AD" clId="Web-{21177702-3C26-8ACE-61B5-A4BAA8B28086}" dt="2025-06-10T17:28:47.601" v="217" actId="20577"/>
          <ac:spMkLst>
            <pc:docMk/>
            <pc:sldMk cId="38634535" sldId="264"/>
            <ac:spMk id="3" creationId="{61EE9603-CEDA-665D-6366-ACDA57B0F88B}"/>
          </ac:spMkLst>
        </pc:spChg>
      </pc:sldChg>
      <pc:sldChg chg="addSp delSp modSp new ord">
        <pc:chgData name="Kanj, Salman" userId="S::689581@student.inholland.nl::2a867fe0-af94-446c-b623-77b974593f00" providerId="AD" clId="Web-{21177702-3C26-8ACE-61B5-A4BAA8B28086}" dt="2025-06-10T17:25:27.877" v="177"/>
        <pc:sldMkLst>
          <pc:docMk/>
          <pc:sldMk cId="2083039484" sldId="265"/>
        </pc:sldMkLst>
        <pc:spChg chg="mod">
          <ac:chgData name="Kanj, Salman" userId="S::689581@student.inholland.nl::2a867fe0-af94-446c-b623-77b974593f00" providerId="AD" clId="Web-{21177702-3C26-8ACE-61B5-A4BAA8B28086}" dt="2025-06-10T17:25:19.283" v="176" actId="20577"/>
          <ac:spMkLst>
            <pc:docMk/>
            <pc:sldMk cId="2083039484" sldId="265"/>
            <ac:spMk id="2" creationId="{9165AE8D-5A5C-B7AA-1F15-07D777FD8517}"/>
          </ac:spMkLst>
        </pc:spChg>
        <pc:spChg chg="del">
          <ac:chgData name="Kanj, Salman" userId="S::689581@student.inholland.nl::2a867fe0-af94-446c-b623-77b974593f00" providerId="AD" clId="Web-{21177702-3C26-8ACE-61B5-A4BAA8B28086}" dt="2025-06-10T17:25:27.877" v="177"/>
          <ac:spMkLst>
            <pc:docMk/>
            <pc:sldMk cId="2083039484" sldId="265"/>
            <ac:spMk id="3" creationId="{307F0C2F-2D3F-D3F0-E12F-B7D539DE923F}"/>
          </ac:spMkLst>
        </pc:spChg>
        <pc:picChg chg="add mod ord">
          <ac:chgData name="Kanj, Salman" userId="S::689581@student.inholland.nl::2a867fe0-af94-446c-b623-77b974593f00" providerId="AD" clId="Web-{21177702-3C26-8ACE-61B5-A4BAA8B28086}" dt="2025-06-10T17:25:27.877" v="177"/>
          <ac:picMkLst>
            <pc:docMk/>
            <pc:sldMk cId="2083039484" sldId="265"/>
            <ac:picMk id="4" creationId="{3B261E65-E801-9F86-F386-22324F14500F}"/>
          </ac:picMkLst>
        </pc:picChg>
      </pc:sldChg>
      <pc:sldChg chg="addSp delSp modSp new">
        <pc:chgData name="Kanj, Salman" userId="S::689581@student.inholland.nl::2a867fe0-af94-446c-b623-77b974593f00" providerId="AD" clId="Web-{21177702-3C26-8ACE-61B5-A4BAA8B28086}" dt="2025-06-10T17:26:18.785" v="187" actId="20577"/>
        <pc:sldMkLst>
          <pc:docMk/>
          <pc:sldMk cId="784407411" sldId="266"/>
        </pc:sldMkLst>
        <pc:spChg chg="mod">
          <ac:chgData name="Kanj, Salman" userId="S::689581@student.inholland.nl::2a867fe0-af94-446c-b623-77b974593f00" providerId="AD" clId="Web-{21177702-3C26-8ACE-61B5-A4BAA8B28086}" dt="2025-06-10T17:26:18.785" v="187" actId="20577"/>
          <ac:spMkLst>
            <pc:docMk/>
            <pc:sldMk cId="784407411" sldId="266"/>
            <ac:spMk id="2" creationId="{E6656813-CEF9-9C4A-C0EB-47C0681B168C}"/>
          </ac:spMkLst>
        </pc:spChg>
        <pc:spChg chg="del">
          <ac:chgData name="Kanj, Salman" userId="S::689581@student.inholland.nl::2a867fe0-af94-446c-b623-77b974593f00" providerId="AD" clId="Web-{21177702-3C26-8ACE-61B5-A4BAA8B28086}" dt="2025-06-10T17:26:13.222" v="183"/>
          <ac:spMkLst>
            <pc:docMk/>
            <pc:sldMk cId="784407411" sldId="266"/>
            <ac:spMk id="3" creationId="{68E5D926-4F41-1CFB-4151-BDEE32488AC6}"/>
          </ac:spMkLst>
        </pc:spChg>
        <pc:picChg chg="add mod ord">
          <ac:chgData name="Kanj, Salman" userId="S::689581@student.inholland.nl::2a867fe0-af94-446c-b623-77b974593f00" providerId="AD" clId="Web-{21177702-3C26-8ACE-61B5-A4BAA8B28086}" dt="2025-06-10T17:26:13.222" v="183"/>
          <ac:picMkLst>
            <pc:docMk/>
            <pc:sldMk cId="784407411" sldId="266"/>
            <ac:picMk id="4" creationId="{62F39D0F-D0C9-F356-774B-5342BAD2B082}"/>
          </ac:picMkLst>
        </pc:picChg>
      </pc:sldChg>
      <pc:sldChg chg="new del">
        <pc:chgData name="Kanj, Salman" userId="S::689581@student.inholland.nl::2a867fe0-af94-446c-b623-77b974593f00" providerId="AD" clId="Web-{21177702-3C26-8ACE-61B5-A4BAA8B28086}" dt="2025-06-10T17:25:55.596" v="182"/>
        <pc:sldMkLst>
          <pc:docMk/>
          <pc:sldMk cId="369405711" sldId="267"/>
        </pc:sldMkLst>
      </pc:sldChg>
      <pc:sldChg chg="addSp delSp modSp new">
        <pc:chgData name="Kanj, Salman" userId="S::689581@student.inholland.nl::2a867fe0-af94-446c-b623-77b974593f00" providerId="AD" clId="Web-{21177702-3C26-8ACE-61B5-A4BAA8B28086}" dt="2025-06-10T17:26:53.410" v="190"/>
        <pc:sldMkLst>
          <pc:docMk/>
          <pc:sldMk cId="654103202" sldId="267"/>
        </pc:sldMkLst>
        <pc:spChg chg="mod">
          <ac:chgData name="Kanj, Salman" userId="S::689581@student.inholland.nl::2a867fe0-af94-446c-b623-77b974593f00" providerId="AD" clId="Web-{21177702-3C26-8ACE-61B5-A4BAA8B28086}" dt="2025-06-10T17:26:42.395" v="189" actId="20577"/>
          <ac:spMkLst>
            <pc:docMk/>
            <pc:sldMk cId="654103202" sldId="267"/>
            <ac:spMk id="2" creationId="{3B1AAFCC-C585-AD68-2556-8DE78633EBDD}"/>
          </ac:spMkLst>
        </pc:spChg>
        <pc:spChg chg="del">
          <ac:chgData name="Kanj, Salman" userId="S::689581@student.inholland.nl::2a867fe0-af94-446c-b623-77b974593f00" providerId="AD" clId="Web-{21177702-3C26-8ACE-61B5-A4BAA8B28086}" dt="2025-06-10T17:26:53.410" v="190"/>
          <ac:spMkLst>
            <pc:docMk/>
            <pc:sldMk cId="654103202" sldId="267"/>
            <ac:spMk id="3" creationId="{DB408A3F-0530-B7DF-8220-EBDC2D391056}"/>
          </ac:spMkLst>
        </pc:spChg>
        <pc:picChg chg="add mod ord">
          <ac:chgData name="Kanj, Salman" userId="S::689581@student.inholland.nl::2a867fe0-af94-446c-b623-77b974593f00" providerId="AD" clId="Web-{21177702-3C26-8ACE-61B5-A4BAA8B28086}" dt="2025-06-10T17:26:53.410" v="190"/>
          <ac:picMkLst>
            <pc:docMk/>
            <pc:sldMk cId="654103202" sldId="267"/>
            <ac:picMk id="4" creationId="{71BFF36B-C4EC-88E3-8044-9037114F36DA}"/>
          </ac:picMkLst>
        </pc:picChg>
      </pc:sldChg>
      <pc:sldChg chg="modSp new">
        <pc:chgData name="Kanj, Salman" userId="S::689581@student.inholland.nl::2a867fe0-af94-446c-b623-77b974593f00" providerId="AD" clId="Web-{21177702-3C26-8ACE-61B5-A4BAA8B28086}" dt="2025-06-10T17:30:15.556" v="240" actId="20577"/>
        <pc:sldMkLst>
          <pc:docMk/>
          <pc:sldMk cId="1897482372" sldId="268"/>
        </pc:sldMkLst>
        <pc:spChg chg="mod">
          <ac:chgData name="Kanj, Salman" userId="S::689581@student.inholland.nl::2a867fe0-af94-446c-b623-77b974593f00" providerId="AD" clId="Web-{21177702-3C26-8ACE-61B5-A4BAA8B28086}" dt="2025-06-10T17:29:55.415" v="230" actId="20577"/>
          <ac:spMkLst>
            <pc:docMk/>
            <pc:sldMk cId="1897482372" sldId="268"/>
            <ac:spMk id="2" creationId="{EF186BFC-E0FD-C161-B515-3866136E9B39}"/>
          </ac:spMkLst>
        </pc:spChg>
        <pc:spChg chg="mod">
          <ac:chgData name="Kanj, Salman" userId="S::689581@student.inholland.nl::2a867fe0-af94-446c-b623-77b974593f00" providerId="AD" clId="Web-{21177702-3C26-8ACE-61B5-A4BAA8B28086}" dt="2025-06-10T17:30:15.556" v="240" actId="20577"/>
          <ac:spMkLst>
            <pc:docMk/>
            <pc:sldMk cId="1897482372" sldId="268"/>
            <ac:spMk id="3" creationId="{FD9500DD-8E52-2102-E8F6-B003512CFBB5}"/>
          </ac:spMkLst>
        </pc:spChg>
      </pc:sldChg>
      <pc:sldChg chg="addSp delSp modSp new">
        <pc:chgData name="Kanj, Salman" userId="S::689581@student.inholland.nl::2a867fe0-af94-446c-b623-77b974593f00" providerId="AD" clId="Web-{21177702-3C26-8ACE-61B5-A4BAA8B28086}" dt="2025-06-10T17:32:12.747" v="256"/>
        <pc:sldMkLst>
          <pc:docMk/>
          <pc:sldMk cId="2533155689" sldId="269"/>
        </pc:sldMkLst>
        <pc:spChg chg="mod">
          <ac:chgData name="Kanj, Salman" userId="S::689581@student.inholland.nl::2a867fe0-af94-446c-b623-77b974593f00" providerId="AD" clId="Web-{21177702-3C26-8ACE-61B5-A4BAA8B28086}" dt="2025-06-10T17:32:03.575" v="255" actId="20577"/>
          <ac:spMkLst>
            <pc:docMk/>
            <pc:sldMk cId="2533155689" sldId="269"/>
            <ac:spMk id="2" creationId="{E92BD493-CA0D-ADBC-E96C-29517CDB88AC}"/>
          </ac:spMkLst>
        </pc:spChg>
        <pc:spChg chg="del">
          <ac:chgData name="Kanj, Salman" userId="S::689581@student.inholland.nl::2a867fe0-af94-446c-b623-77b974593f00" providerId="AD" clId="Web-{21177702-3C26-8ACE-61B5-A4BAA8B28086}" dt="2025-06-10T17:32:12.747" v="256"/>
          <ac:spMkLst>
            <pc:docMk/>
            <pc:sldMk cId="2533155689" sldId="269"/>
            <ac:spMk id="3" creationId="{502BB8B6-C4B4-8212-75EA-1664075E0D5E}"/>
          </ac:spMkLst>
        </pc:spChg>
        <pc:picChg chg="add mod ord">
          <ac:chgData name="Kanj, Salman" userId="S::689581@student.inholland.nl::2a867fe0-af94-446c-b623-77b974593f00" providerId="AD" clId="Web-{21177702-3C26-8ACE-61B5-A4BAA8B28086}" dt="2025-06-10T17:32:12.747" v="256"/>
          <ac:picMkLst>
            <pc:docMk/>
            <pc:sldMk cId="2533155689" sldId="269"/>
            <ac:picMk id="4" creationId="{CDB17699-74FA-E179-72DF-9BFB694504D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8F6B71-28D0-4D7F-A48E-7AD5D8B942D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52A9A05-E508-4A2B-AE77-2F98643BB93D}">
      <dgm:prSet/>
      <dgm:spPr/>
      <dgm:t>
        <a:bodyPr/>
        <a:lstStyle/>
        <a:p>
          <a:r>
            <a:rPr lang="en-GB" b="1"/>
            <a:t>Training Data:</a:t>
          </a:r>
          <a:br>
            <a:rPr lang="en-GB" b="1"/>
          </a:br>
          <a:r>
            <a:rPr lang="en-GB"/>
            <a:t>Labeled ECG signals from the MIT-BIH Arrhythmia Database (PhysioNet), recorded from individuals at rest.</a:t>
          </a:r>
          <a:endParaRPr lang="en-US"/>
        </a:p>
      </dgm:t>
    </dgm:pt>
    <dgm:pt modelId="{3F27E472-1454-4A4A-AAF4-DF08D49FF06C}" type="parTrans" cxnId="{1302D120-63C5-4587-AED6-C58FB24EFFBD}">
      <dgm:prSet/>
      <dgm:spPr/>
      <dgm:t>
        <a:bodyPr/>
        <a:lstStyle/>
        <a:p>
          <a:endParaRPr lang="en-US"/>
        </a:p>
      </dgm:t>
    </dgm:pt>
    <dgm:pt modelId="{E51FAB8A-28BF-4041-9054-FF2517BC0CE0}" type="sibTrans" cxnId="{1302D120-63C5-4587-AED6-C58FB24EFFBD}">
      <dgm:prSet/>
      <dgm:spPr/>
      <dgm:t>
        <a:bodyPr/>
        <a:lstStyle/>
        <a:p>
          <a:endParaRPr lang="en-US"/>
        </a:p>
      </dgm:t>
    </dgm:pt>
    <dgm:pt modelId="{BCE19403-9820-46DB-A79A-C6B12B2D6A6A}">
      <dgm:prSet/>
      <dgm:spPr/>
      <dgm:t>
        <a:bodyPr/>
        <a:lstStyle/>
        <a:p>
          <a:r>
            <a:rPr lang="en-GB" b="1"/>
            <a:t>Evaluation Data:</a:t>
          </a:r>
          <a:br>
            <a:rPr lang="en-GB" b="1"/>
          </a:br>
          <a:r>
            <a:rPr lang="en-GB"/>
            <a:t>ECG recordings from subjects performing physical activities (e.g., running, cycling), simulating pilot-like stress.</a:t>
          </a:r>
          <a:br>
            <a:rPr lang="en-GB"/>
          </a:br>
          <a:r>
            <a:rPr lang="en-GB"/>
            <a:t>May lack labels, requiring manual annotation or unsupervised evaluation strategies.</a:t>
          </a:r>
          <a:endParaRPr lang="en-US"/>
        </a:p>
      </dgm:t>
    </dgm:pt>
    <dgm:pt modelId="{0307FD26-0057-480D-8EAC-DECD8D0E4F46}" type="parTrans" cxnId="{329DD551-1D06-4B75-B5DC-59806CC6D849}">
      <dgm:prSet/>
      <dgm:spPr/>
      <dgm:t>
        <a:bodyPr/>
        <a:lstStyle/>
        <a:p>
          <a:endParaRPr lang="en-US"/>
        </a:p>
      </dgm:t>
    </dgm:pt>
    <dgm:pt modelId="{467FC41C-3529-4668-8592-9251B0A7A876}" type="sibTrans" cxnId="{329DD551-1D06-4B75-B5DC-59806CC6D849}">
      <dgm:prSet/>
      <dgm:spPr/>
      <dgm:t>
        <a:bodyPr/>
        <a:lstStyle/>
        <a:p>
          <a:endParaRPr lang="en-US"/>
        </a:p>
      </dgm:t>
    </dgm:pt>
    <dgm:pt modelId="{95572A47-A38C-453C-A011-AD1703DB343B}">
      <dgm:prSet/>
      <dgm:spPr/>
      <dgm:t>
        <a:bodyPr/>
        <a:lstStyle/>
        <a:p>
          <a:r>
            <a:rPr lang="en-GB" b="1"/>
            <a:t>Goal:</a:t>
          </a:r>
          <a:br>
            <a:rPr lang="en-GB" b="1"/>
          </a:br>
          <a:r>
            <a:rPr lang="en-GB"/>
            <a:t>Train on clean, </a:t>
          </a:r>
          <a:r>
            <a:rPr lang="en-GB" err="1"/>
            <a:t>labeled</a:t>
          </a:r>
          <a:r>
            <a:rPr lang="en-GB"/>
            <a:t> data and test generalization on high-variability, </a:t>
          </a:r>
          <a:r>
            <a:rPr lang="en-GB" err="1"/>
            <a:t>unlabeled</a:t>
          </a:r>
          <a:r>
            <a:rPr lang="en-GB"/>
            <a:t> conditions.</a:t>
          </a:r>
          <a:endParaRPr lang="en-US"/>
        </a:p>
      </dgm:t>
    </dgm:pt>
    <dgm:pt modelId="{BC958410-8121-42E8-AC42-3D25595B5E6E}" type="parTrans" cxnId="{F5B3DE88-53A3-4989-A214-109369777D22}">
      <dgm:prSet/>
      <dgm:spPr/>
      <dgm:t>
        <a:bodyPr/>
        <a:lstStyle/>
        <a:p>
          <a:endParaRPr lang="en-US"/>
        </a:p>
      </dgm:t>
    </dgm:pt>
    <dgm:pt modelId="{3C6912DA-37B1-431A-8C08-4437B2F15656}" type="sibTrans" cxnId="{F5B3DE88-53A3-4989-A214-109369777D22}">
      <dgm:prSet/>
      <dgm:spPr/>
      <dgm:t>
        <a:bodyPr/>
        <a:lstStyle/>
        <a:p>
          <a:endParaRPr lang="en-US"/>
        </a:p>
      </dgm:t>
    </dgm:pt>
    <dgm:pt modelId="{0705A1ED-59A4-4F70-97C6-A979BACDF5A1}" type="pres">
      <dgm:prSet presAssocID="{3F8F6B71-28D0-4D7F-A48E-7AD5D8B942DB}" presName="root" presStyleCnt="0">
        <dgm:presLayoutVars>
          <dgm:dir/>
          <dgm:resizeHandles val="exact"/>
        </dgm:presLayoutVars>
      </dgm:prSet>
      <dgm:spPr/>
    </dgm:pt>
    <dgm:pt modelId="{0B785F73-2256-42DA-913E-A65385CC48C7}" type="pres">
      <dgm:prSet presAssocID="{A52A9A05-E508-4A2B-AE77-2F98643BB93D}" presName="compNode" presStyleCnt="0"/>
      <dgm:spPr/>
    </dgm:pt>
    <dgm:pt modelId="{8882ED81-BC0B-43B3-80BB-E2A9FCA7B6EF}" type="pres">
      <dgm:prSet presAssocID="{A52A9A05-E508-4A2B-AE77-2F98643BB93D}" presName="bgRect" presStyleLbl="bgShp" presStyleIdx="0" presStyleCnt="3"/>
      <dgm:spPr/>
    </dgm:pt>
    <dgm:pt modelId="{72B862F8-17E5-4838-BD57-F13C8A3C1455}" type="pres">
      <dgm:prSet presAssocID="{A52A9A05-E508-4A2B-AE77-2F98643BB9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with Pulse"/>
        </a:ext>
      </dgm:extLst>
    </dgm:pt>
    <dgm:pt modelId="{EFFFD114-BA00-4D3D-A917-8A91F7DBB5A9}" type="pres">
      <dgm:prSet presAssocID="{A52A9A05-E508-4A2B-AE77-2F98643BB93D}" presName="spaceRect" presStyleCnt="0"/>
      <dgm:spPr/>
    </dgm:pt>
    <dgm:pt modelId="{51BD417A-6614-46EB-88A1-D52D16EE6DD5}" type="pres">
      <dgm:prSet presAssocID="{A52A9A05-E508-4A2B-AE77-2F98643BB93D}" presName="parTx" presStyleLbl="revTx" presStyleIdx="0" presStyleCnt="3">
        <dgm:presLayoutVars>
          <dgm:chMax val="0"/>
          <dgm:chPref val="0"/>
        </dgm:presLayoutVars>
      </dgm:prSet>
      <dgm:spPr/>
    </dgm:pt>
    <dgm:pt modelId="{444068D6-0923-4146-BB51-CF20B4376B72}" type="pres">
      <dgm:prSet presAssocID="{E51FAB8A-28BF-4041-9054-FF2517BC0CE0}" presName="sibTrans" presStyleCnt="0"/>
      <dgm:spPr/>
    </dgm:pt>
    <dgm:pt modelId="{2DA0B4B3-6D35-45DA-BB1D-4F4A4D88943B}" type="pres">
      <dgm:prSet presAssocID="{BCE19403-9820-46DB-A79A-C6B12B2D6A6A}" presName="compNode" presStyleCnt="0"/>
      <dgm:spPr/>
    </dgm:pt>
    <dgm:pt modelId="{7E39B4ED-33E8-41F8-92C4-1EAC294639E8}" type="pres">
      <dgm:prSet presAssocID="{BCE19403-9820-46DB-A79A-C6B12B2D6A6A}" presName="bgRect" presStyleLbl="bgShp" presStyleIdx="1" presStyleCnt="3"/>
      <dgm:spPr/>
    </dgm:pt>
    <dgm:pt modelId="{AFBF887D-AAEA-4169-8A49-01F4E6873FB8}" type="pres">
      <dgm:prSet presAssocID="{BCE19403-9820-46DB-A79A-C6B12B2D6A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beat"/>
        </a:ext>
      </dgm:extLst>
    </dgm:pt>
    <dgm:pt modelId="{4756EB2E-FDDB-41F8-80BF-DECE4F16AB2B}" type="pres">
      <dgm:prSet presAssocID="{BCE19403-9820-46DB-A79A-C6B12B2D6A6A}" presName="spaceRect" presStyleCnt="0"/>
      <dgm:spPr/>
    </dgm:pt>
    <dgm:pt modelId="{C3D01665-BA08-4397-A121-DC4C2B4AB366}" type="pres">
      <dgm:prSet presAssocID="{BCE19403-9820-46DB-A79A-C6B12B2D6A6A}" presName="parTx" presStyleLbl="revTx" presStyleIdx="1" presStyleCnt="3">
        <dgm:presLayoutVars>
          <dgm:chMax val="0"/>
          <dgm:chPref val="0"/>
        </dgm:presLayoutVars>
      </dgm:prSet>
      <dgm:spPr/>
    </dgm:pt>
    <dgm:pt modelId="{E38F1195-C5BF-4618-93B9-45B9CA7F9D77}" type="pres">
      <dgm:prSet presAssocID="{467FC41C-3529-4668-8592-9251B0A7A876}" presName="sibTrans" presStyleCnt="0"/>
      <dgm:spPr/>
    </dgm:pt>
    <dgm:pt modelId="{AF10EFC8-A1D6-4602-A39D-3A6A6920DAA0}" type="pres">
      <dgm:prSet presAssocID="{95572A47-A38C-453C-A011-AD1703DB343B}" presName="compNode" presStyleCnt="0"/>
      <dgm:spPr/>
    </dgm:pt>
    <dgm:pt modelId="{11A41B32-F086-40D1-AF60-FE312DCC1841}" type="pres">
      <dgm:prSet presAssocID="{95572A47-A38C-453C-A011-AD1703DB343B}" presName="bgRect" presStyleLbl="bgShp" presStyleIdx="2" presStyleCnt="3"/>
      <dgm:spPr/>
    </dgm:pt>
    <dgm:pt modelId="{ACB57610-D4D4-4831-BEB3-F72088F10DC5}" type="pres">
      <dgm:prSet presAssocID="{95572A47-A38C-453C-A011-AD1703DB34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BFA22A1F-2A4D-469C-AA0E-AD07547F6588}" type="pres">
      <dgm:prSet presAssocID="{95572A47-A38C-453C-A011-AD1703DB343B}" presName="spaceRect" presStyleCnt="0"/>
      <dgm:spPr/>
    </dgm:pt>
    <dgm:pt modelId="{E2ACB39F-27B6-407F-9B98-5C92B23C3824}" type="pres">
      <dgm:prSet presAssocID="{95572A47-A38C-453C-A011-AD1703DB343B}" presName="parTx" presStyleLbl="revTx" presStyleIdx="2" presStyleCnt="3">
        <dgm:presLayoutVars>
          <dgm:chMax val="0"/>
          <dgm:chPref val="0"/>
        </dgm:presLayoutVars>
      </dgm:prSet>
      <dgm:spPr/>
    </dgm:pt>
  </dgm:ptLst>
  <dgm:cxnLst>
    <dgm:cxn modelId="{1302D120-63C5-4587-AED6-C58FB24EFFBD}" srcId="{3F8F6B71-28D0-4D7F-A48E-7AD5D8B942DB}" destId="{A52A9A05-E508-4A2B-AE77-2F98643BB93D}" srcOrd="0" destOrd="0" parTransId="{3F27E472-1454-4A4A-AAF4-DF08D49FF06C}" sibTransId="{E51FAB8A-28BF-4041-9054-FF2517BC0CE0}"/>
    <dgm:cxn modelId="{2F387166-258A-4AD1-A62F-C3352801E616}" type="presOf" srcId="{A52A9A05-E508-4A2B-AE77-2F98643BB93D}" destId="{51BD417A-6614-46EB-88A1-D52D16EE6DD5}" srcOrd="0" destOrd="0" presId="urn:microsoft.com/office/officeart/2018/2/layout/IconVerticalSolidList"/>
    <dgm:cxn modelId="{AC606F69-72C3-451D-B837-B58EE2CD08AA}" type="presOf" srcId="{95572A47-A38C-453C-A011-AD1703DB343B}" destId="{E2ACB39F-27B6-407F-9B98-5C92B23C3824}" srcOrd="0" destOrd="0" presId="urn:microsoft.com/office/officeart/2018/2/layout/IconVerticalSolidList"/>
    <dgm:cxn modelId="{329DD551-1D06-4B75-B5DC-59806CC6D849}" srcId="{3F8F6B71-28D0-4D7F-A48E-7AD5D8B942DB}" destId="{BCE19403-9820-46DB-A79A-C6B12B2D6A6A}" srcOrd="1" destOrd="0" parTransId="{0307FD26-0057-480D-8EAC-DECD8D0E4F46}" sibTransId="{467FC41C-3529-4668-8592-9251B0A7A876}"/>
    <dgm:cxn modelId="{10E30455-767E-45A4-8BB2-6D69803799B6}" type="presOf" srcId="{BCE19403-9820-46DB-A79A-C6B12B2D6A6A}" destId="{C3D01665-BA08-4397-A121-DC4C2B4AB366}" srcOrd="0" destOrd="0" presId="urn:microsoft.com/office/officeart/2018/2/layout/IconVerticalSolidList"/>
    <dgm:cxn modelId="{F5B3DE88-53A3-4989-A214-109369777D22}" srcId="{3F8F6B71-28D0-4D7F-A48E-7AD5D8B942DB}" destId="{95572A47-A38C-453C-A011-AD1703DB343B}" srcOrd="2" destOrd="0" parTransId="{BC958410-8121-42E8-AC42-3D25595B5E6E}" sibTransId="{3C6912DA-37B1-431A-8C08-4437B2F15656}"/>
    <dgm:cxn modelId="{9EE898F3-643E-4B78-A313-5455EF5AB964}" type="presOf" srcId="{3F8F6B71-28D0-4D7F-A48E-7AD5D8B942DB}" destId="{0705A1ED-59A4-4F70-97C6-A979BACDF5A1}" srcOrd="0" destOrd="0" presId="urn:microsoft.com/office/officeart/2018/2/layout/IconVerticalSolidList"/>
    <dgm:cxn modelId="{57708211-2979-49EE-A758-152593241292}" type="presParOf" srcId="{0705A1ED-59A4-4F70-97C6-A979BACDF5A1}" destId="{0B785F73-2256-42DA-913E-A65385CC48C7}" srcOrd="0" destOrd="0" presId="urn:microsoft.com/office/officeart/2018/2/layout/IconVerticalSolidList"/>
    <dgm:cxn modelId="{F992C9D2-FFB3-4A95-833C-65919967249B}" type="presParOf" srcId="{0B785F73-2256-42DA-913E-A65385CC48C7}" destId="{8882ED81-BC0B-43B3-80BB-E2A9FCA7B6EF}" srcOrd="0" destOrd="0" presId="urn:microsoft.com/office/officeart/2018/2/layout/IconVerticalSolidList"/>
    <dgm:cxn modelId="{2EA92156-B75F-4191-88E8-A6B7C15533F3}" type="presParOf" srcId="{0B785F73-2256-42DA-913E-A65385CC48C7}" destId="{72B862F8-17E5-4838-BD57-F13C8A3C1455}" srcOrd="1" destOrd="0" presId="urn:microsoft.com/office/officeart/2018/2/layout/IconVerticalSolidList"/>
    <dgm:cxn modelId="{284B5EE3-C4F2-4F6D-AED5-A3AD2E479ECB}" type="presParOf" srcId="{0B785F73-2256-42DA-913E-A65385CC48C7}" destId="{EFFFD114-BA00-4D3D-A917-8A91F7DBB5A9}" srcOrd="2" destOrd="0" presId="urn:microsoft.com/office/officeart/2018/2/layout/IconVerticalSolidList"/>
    <dgm:cxn modelId="{6249B6F8-3581-45CB-A3E7-DC0C189259A7}" type="presParOf" srcId="{0B785F73-2256-42DA-913E-A65385CC48C7}" destId="{51BD417A-6614-46EB-88A1-D52D16EE6DD5}" srcOrd="3" destOrd="0" presId="urn:microsoft.com/office/officeart/2018/2/layout/IconVerticalSolidList"/>
    <dgm:cxn modelId="{DC9D882D-9151-4CE4-8B42-10BE6567658F}" type="presParOf" srcId="{0705A1ED-59A4-4F70-97C6-A979BACDF5A1}" destId="{444068D6-0923-4146-BB51-CF20B4376B72}" srcOrd="1" destOrd="0" presId="urn:microsoft.com/office/officeart/2018/2/layout/IconVerticalSolidList"/>
    <dgm:cxn modelId="{5DC2FFEC-8206-4C14-99C8-25F9853ED19D}" type="presParOf" srcId="{0705A1ED-59A4-4F70-97C6-A979BACDF5A1}" destId="{2DA0B4B3-6D35-45DA-BB1D-4F4A4D88943B}" srcOrd="2" destOrd="0" presId="urn:microsoft.com/office/officeart/2018/2/layout/IconVerticalSolidList"/>
    <dgm:cxn modelId="{5A16F527-1A3A-4025-99EE-AF713A9047D4}" type="presParOf" srcId="{2DA0B4B3-6D35-45DA-BB1D-4F4A4D88943B}" destId="{7E39B4ED-33E8-41F8-92C4-1EAC294639E8}" srcOrd="0" destOrd="0" presId="urn:microsoft.com/office/officeart/2018/2/layout/IconVerticalSolidList"/>
    <dgm:cxn modelId="{083CEADD-EFEE-4D4F-872B-FFB5B9A49E86}" type="presParOf" srcId="{2DA0B4B3-6D35-45DA-BB1D-4F4A4D88943B}" destId="{AFBF887D-AAEA-4169-8A49-01F4E6873FB8}" srcOrd="1" destOrd="0" presId="urn:microsoft.com/office/officeart/2018/2/layout/IconVerticalSolidList"/>
    <dgm:cxn modelId="{5C53BAEC-84B9-40EA-94AA-516ACF442C77}" type="presParOf" srcId="{2DA0B4B3-6D35-45DA-BB1D-4F4A4D88943B}" destId="{4756EB2E-FDDB-41F8-80BF-DECE4F16AB2B}" srcOrd="2" destOrd="0" presId="urn:microsoft.com/office/officeart/2018/2/layout/IconVerticalSolidList"/>
    <dgm:cxn modelId="{AE837A44-4FBA-4AE5-B03F-C0745D39BDC0}" type="presParOf" srcId="{2DA0B4B3-6D35-45DA-BB1D-4F4A4D88943B}" destId="{C3D01665-BA08-4397-A121-DC4C2B4AB366}" srcOrd="3" destOrd="0" presId="urn:microsoft.com/office/officeart/2018/2/layout/IconVerticalSolidList"/>
    <dgm:cxn modelId="{162923C4-820B-4AE0-A18A-C6B87A408FE9}" type="presParOf" srcId="{0705A1ED-59A4-4F70-97C6-A979BACDF5A1}" destId="{E38F1195-C5BF-4618-93B9-45B9CA7F9D77}" srcOrd="3" destOrd="0" presId="urn:microsoft.com/office/officeart/2018/2/layout/IconVerticalSolidList"/>
    <dgm:cxn modelId="{BB0A9B1B-5DDC-4AE6-8011-8DBB9F3066A9}" type="presParOf" srcId="{0705A1ED-59A4-4F70-97C6-A979BACDF5A1}" destId="{AF10EFC8-A1D6-4602-A39D-3A6A6920DAA0}" srcOrd="4" destOrd="0" presId="urn:microsoft.com/office/officeart/2018/2/layout/IconVerticalSolidList"/>
    <dgm:cxn modelId="{7996A8A9-AB1F-4415-92D2-581C213AC6E5}" type="presParOf" srcId="{AF10EFC8-A1D6-4602-A39D-3A6A6920DAA0}" destId="{11A41B32-F086-40D1-AF60-FE312DCC1841}" srcOrd="0" destOrd="0" presId="urn:microsoft.com/office/officeart/2018/2/layout/IconVerticalSolidList"/>
    <dgm:cxn modelId="{3B658DCE-8255-415B-8AA3-9E2F0DFDA6D2}" type="presParOf" srcId="{AF10EFC8-A1D6-4602-A39D-3A6A6920DAA0}" destId="{ACB57610-D4D4-4831-BEB3-F72088F10DC5}" srcOrd="1" destOrd="0" presId="urn:microsoft.com/office/officeart/2018/2/layout/IconVerticalSolidList"/>
    <dgm:cxn modelId="{444AC734-4565-4197-BBAD-91FA2254136A}" type="presParOf" srcId="{AF10EFC8-A1D6-4602-A39D-3A6A6920DAA0}" destId="{BFA22A1F-2A4D-469C-AA0E-AD07547F6588}" srcOrd="2" destOrd="0" presId="urn:microsoft.com/office/officeart/2018/2/layout/IconVerticalSolidList"/>
    <dgm:cxn modelId="{83A4F8A6-9C16-43C5-A01F-04713CF89B2D}" type="presParOf" srcId="{AF10EFC8-A1D6-4602-A39D-3A6A6920DAA0}" destId="{E2ACB39F-27B6-407F-9B98-5C92B23C38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2ED81-BC0B-43B3-80BB-E2A9FCA7B6EF}">
      <dsp:nvSpPr>
        <dsp:cNvPr id="0" name=""/>
        <dsp:cNvSpPr/>
      </dsp:nvSpPr>
      <dsp:spPr>
        <a:xfrm>
          <a:off x="0" y="53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B862F8-17E5-4838-BD57-F13C8A3C1455}">
      <dsp:nvSpPr>
        <dsp:cNvPr id="0" name=""/>
        <dsp:cNvSpPr/>
      </dsp:nvSpPr>
      <dsp:spPr>
        <a:xfrm>
          <a:off x="381433" y="284249"/>
          <a:ext cx="693514" cy="6935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BD417A-6614-46EB-88A1-D52D16EE6DD5}">
      <dsp:nvSpPr>
        <dsp:cNvPr id="0" name=""/>
        <dsp:cNvSpPr/>
      </dsp:nvSpPr>
      <dsp:spPr>
        <a:xfrm>
          <a:off x="1456381" y="538"/>
          <a:ext cx="9488655"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755650">
            <a:lnSpc>
              <a:spcPct val="90000"/>
            </a:lnSpc>
            <a:spcBef>
              <a:spcPct val="0"/>
            </a:spcBef>
            <a:spcAft>
              <a:spcPct val="35000"/>
            </a:spcAft>
            <a:buNone/>
          </a:pPr>
          <a:r>
            <a:rPr lang="en-GB" sz="1700" b="1" kern="1200"/>
            <a:t>Training Data:</a:t>
          </a:r>
          <a:br>
            <a:rPr lang="en-GB" sz="1700" b="1" kern="1200"/>
          </a:br>
          <a:r>
            <a:rPr lang="en-GB" sz="1700" kern="1200"/>
            <a:t>Labeled ECG signals from the MIT-BIH Arrhythmia Database (PhysioNet), recorded from individuals at rest.</a:t>
          </a:r>
          <a:endParaRPr lang="en-US" sz="1700" kern="1200"/>
        </a:p>
      </dsp:txBody>
      <dsp:txXfrm>
        <a:off x="1456381" y="538"/>
        <a:ext cx="9488655" cy="1260936"/>
      </dsp:txXfrm>
    </dsp:sp>
    <dsp:sp modelId="{7E39B4ED-33E8-41F8-92C4-1EAC294639E8}">
      <dsp:nvSpPr>
        <dsp:cNvPr id="0" name=""/>
        <dsp:cNvSpPr/>
      </dsp:nvSpPr>
      <dsp:spPr>
        <a:xfrm>
          <a:off x="0" y="157670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F887D-AAEA-4169-8A49-01F4E6873FB8}">
      <dsp:nvSpPr>
        <dsp:cNvPr id="0" name=""/>
        <dsp:cNvSpPr/>
      </dsp:nvSpPr>
      <dsp:spPr>
        <a:xfrm>
          <a:off x="381433" y="1860419"/>
          <a:ext cx="693514" cy="6935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D01665-BA08-4397-A121-DC4C2B4AB366}">
      <dsp:nvSpPr>
        <dsp:cNvPr id="0" name=""/>
        <dsp:cNvSpPr/>
      </dsp:nvSpPr>
      <dsp:spPr>
        <a:xfrm>
          <a:off x="1456381" y="1576708"/>
          <a:ext cx="9488655"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755650">
            <a:lnSpc>
              <a:spcPct val="90000"/>
            </a:lnSpc>
            <a:spcBef>
              <a:spcPct val="0"/>
            </a:spcBef>
            <a:spcAft>
              <a:spcPct val="35000"/>
            </a:spcAft>
            <a:buNone/>
          </a:pPr>
          <a:r>
            <a:rPr lang="en-GB" sz="1700" b="1" kern="1200"/>
            <a:t>Evaluation Data:</a:t>
          </a:r>
          <a:br>
            <a:rPr lang="en-GB" sz="1700" b="1" kern="1200"/>
          </a:br>
          <a:r>
            <a:rPr lang="en-GB" sz="1700" kern="1200"/>
            <a:t>ECG recordings from subjects performing physical activities (e.g., running, cycling), simulating pilot-like stress.</a:t>
          </a:r>
          <a:br>
            <a:rPr lang="en-GB" sz="1700" kern="1200"/>
          </a:br>
          <a:r>
            <a:rPr lang="en-GB" sz="1700" kern="1200"/>
            <a:t>May lack labels, requiring manual annotation or unsupervised evaluation strategies.</a:t>
          </a:r>
          <a:endParaRPr lang="en-US" sz="1700" kern="1200"/>
        </a:p>
      </dsp:txBody>
      <dsp:txXfrm>
        <a:off x="1456381" y="1576708"/>
        <a:ext cx="9488655" cy="1260936"/>
      </dsp:txXfrm>
    </dsp:sp>
    <dsp:sp modelId="{11A41B32-F086-40D1-AF60-FE312DCC1841}">
      <dsp:nvSpPr>
        <dsp:cNvPr id="0" name=""/>
        <dsp:cNvSpPr/>
      </dsp:nvSpPr>
      <dsp:spPr>
        <a:xfrm>
          <a:off x="0" y="3152879"/>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57610-D4D4-4831-BEB3-F72088F10DC5}">
      <dsp:nvSpPr>
        <dsp:cNvPr id="0" name=""/>
        <dsp:cNvSpPr/>
      </dsp:nvSpPr>
      <dsp:spPr>
        <a:xfrm>
          <a:off x="381433" y="3436589"/>
          <a:ext cx="693514" cy="6935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ACB39F-27B6-407F-9B98-5C92B23C3824}">
      <dsp:nvSpPr>
        <dsp:cNvPr id="0" name=""/>
        <dsp:cNvSpPr/>
      </dsp:nvSpPr>
      <dsp:spPr>
        <a:xfrm>
          <a:off x="1456381" y="3152879"/>
          <a:ext cx="9488655"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755650">
            <a:lnSpc>
              <a:spcPct val="90000"/>
            </a:lnSpc>
            <a:spcBef>
              <a:spcPct val="0"/>
            </a:spcBef>
            <a:spcAft>
              <a:spcPct val="35000"/>
            </a:spcAft>
            <a:buNone/>
          </a:pPr>
          <a:r>
            <a:rPr lang="en-GB" sz="1700" b="1" kern="1200"/>
            <a:t>Goal:</a:t>
          </a:r>
          <a:br>
            <a:rPr lang="en-GB" sz="1700" b="1" kern="1200"/>
          </a:br>
          <a:r>
            <a:rPr lang="en-GB" sz="1700" kern="1200"/>
            <a:t>Train on clean, </a:t>
          </a:r>
          <a:r>
            <a:rPr lang="en-GB" sz="1700" kern="1200" err="1"/>
            <a:t>labeled</a:t>
          </a:r>
          <a:r>
            <a:rPr lang="en-GB" sz="1700" kern="1200"/>
            <a:t> data and test generalization on high-variability, </a:t>
          </a:r>
          <a:r>
            <a:rPr lang="en-GB" sz="1700" kern="1200" err="1"/>
            <a:t>unlabeled</a:t>
          </a:r>
          <a:r>
            <a:rPr lang="en-GB" sz="1700" kern="1200"/>
            <a:t> conditions.</a:t>
          </a:r>
          <a:endParaRPr lang="en-US" sz="1700" kern="1200"/>
        </a:p>
      </dsp:txBody>
      <dsp:txXfrm>
        <a:off x="1456381" y="3152879"/>
        <a:ext cx="9488655" cy="12609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Jet Planes">
            <a:extLst>
              <a:ext uri="{FF2B5EF4-FFF2-40B4-BE49-F238E27FC236}">
                <a16:creationId xmlns:a16="http://schemas.microsoft.com/office/drawing/2014/main" id="{54D1FA1F-F15B-F480-1E01-60730B1E517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20" y="9104"/>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US" sz="5200">
                <a:solidFill>
                  <a:srgbClr val="FFFFFF"/>
                </a:solidFill>
                <a:latin typeface="Aptos Narrow"/>
              </a:rPr>
              <a:t>TNO classifying arrhythmia in Fighter Pilots</a:t>
            </a:r>
            <a:endParaRPr lang="en-US" sz="5200">
              <a:solidFill>
                <a:srgbClr val="FFFFFF"/>
              </a:solidFill>
            </a:endParaRPr>
          </a:p>
        </p:txBody>
      </p:sp>
      <p:sp>
        <p:nvSpPr>
          <p:cNvPr id="3" name="Subtitle 2"/>
          <p:cNvSpPr>
            <a:spLocks noGrp="1"/>
          </p:cNvSpPr>
          <p:nvPr>
            <p:ph type="subTitle" idx="1"/>
          </p:nvPr>
        </p:nvSpPr>
        <p:spPr>
          <a:xfrm>
            <a:off x="643466" y="4551037"/>
            <a:ext cx="5449479" cy="1578054"/>
          </a:xfrm>
        </p:spPr>
        <p:txBody>
          <a:bodyPr anchor="b">
            <a:normAutofit fontScale="70000" lnSpcReduction="20000"/>
          </a:bodyPr>
          <a:lstStyle/>
          <a:p>
            <a:pPr algn="l"/>
            <a:r>
              <a:rPr lang="en-US">
                <a:solidFill>
                  <a:srgbClr val="FFFFFF"/>
                </a:solidFill>
              </a:rPr>
              <a:t>GROUP 3</a:t>
            </a:r>
          </a:p>
          <a:p>
            <a:pPr algn="l"/>
            <a:r>
              <a:rPr lang="en-US">
                <a:solidFill>
                  <a:srgbClr val="FFFFFF"/>
                </a:solidFill>
              </a:rPr>
              <a:t>Bianca Burlacu</a:t>
            </a:r>
          </a:p>
          <a:p>
            <a:pPr algn="l"/>
            <a:r>
              <a:rPr lang="en-US">
                <a:solidFill>
                  <a:srgbClr val="FFFFFF"/>
                </a:solidFill>
              </a:rPr>
              <a:t>Codrin Calin</a:t>
            </a:r>
          </a:p>
          <a:p>
            <a:pPr algn="l"/>
            <a:r>
              <a:rPr lang="en-US">
                <a:solidFill>
                  <a:srgbClr val="FFFFFF"/>
                </a:solidFill>
              </a:rPr>
              <a:t>Salman Kanj</a:t>
            </a:r>
          </a:p>
          <a:p>
            <a:pPr algn="l"/>
            <a:r>
              <a:rPr lang="en-US">
                <a:solidFill>
                  <a:srgbClr val="FFFFFF"/>
                </a:solidFill>
              </a:rPr>
              <a:t>Wojciech Kolasa</a:t>
            </a:r>
          </a:p>
          <a:p>
            <a:pPr algn="l"/>
            <a:endParaRPr lang="en-US">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A703B-D5A0-C8F0-FCD4-542E29B11A08}"/>
              </a:ext>
            </a:extLst>
          </p:cNvPr>
          <p:cNvSpPr>
            <a:spLocks noGrp="1"/>
          </p:cNvSpPr>
          <p:nvPr>
            <p:ph type="title"/>
          </p:nvPr>
        </p:nvSpPr>
        <p:spPr/>
        <p:txBody>
          <a:bodyPr/>
          <a:lstStyle/>
          <a:p>
            <a:r>
              <a:rPr lang="en-GB"/>
              <a:t>CNN + LSTM Model</a:t>
            </a:r>
          </a:p>
        </p:txBody>
      </p:sp>
      <p:sp>
        <p:nvSpPr>
          <p:cNvPr id="3" name="Content Placeholder 2">
            <a:extLst>
              <a:ext uri="{FF2B5EF4-FFF2-40B4-BE49-F238E27FC236}">
                <a16:creationId xmlns:a16="http://schemas.microsoft.com/office/drawing/2014/main" id="{61EE9603-CEDA-665D-6366-ACDA57B0F88B}"/>
              </a:ext>
            </a:extLst>
          </p:cNvPr>
          <p:cNvSpPr>
            <a:spLocks noGrp="1"/>
          </p:cNvSpPr>
          <p:nvPr>
            <p:ph idx="1"/>
          </p:nvPr>
        </p:nvSpPr>
        <p:spPr/>
        <p:txBody>
          <a:bodyPr vert="horz" lIns="91440" tIns="45720" rIns="91440" bIns="45720" rtlCol="0" anchor="t">
            <a:normAutofit/>
          </a:bodyPr>
          <a:lstStyle/>
          <a:p>
            <a:r>
              <a:rPr lang="en-GB" sz="1400">
                <a:solidFill>
                  <a:srgbClr val="3C4043"/>
                </a:solidFill>
                <a:ea typeface="+mn-lt"/>
                <a:cs typeface="+mn-lt"/>
              </a:rPr>
              <a:t>The model consists of three CNN layers, each with 64 filters and a kernel size of 6 for the first layer, and 3 for the second and third layers. ReLU activation functions are applied after each convolutional layer. Additionally, batch normalization layers are included after each Conv1D layer to normalize the activations. </a:t>
            </a:r>
            <a:r>
              <a:rPr lang="en-GB" sz="1400" err="1">
                <a:solidFill>
                  <a:srgbClr val="3C4043"/>
                </a:solidFill>
                <a:ea typeface="+mn-lt"/>
                <a:cs typeface="+mn-lt"/>
              </a:rPr>
              <a:t>MaxPooling</a:t>
            </a:r>
            <a:r>
              <a:rPr lang="en-GB" sz="1400">
                <a:solidFill>
                  <a:srgbClr val="3C4043"/>
                </a:solidFill>
                <a:ea typeface="+mn-lt"/>
                <a:cs typeface="+mn-lt"/>
              </a:rPr>
              <a:t> layers follow each Conv1D layer to reduce the spatial dimensions of the feature maps.</a:t>
            </a:r>
            <a:endParaRPr lang="en-GB" sz="1400"/>
          </a:p>
          <a:p>
            <a:r>
              <a:rPr lang="en-GB" sz="1400">
                <a:solidFill>
                  <a:srgbClr val="3C4043"/>
                </a:solidFill>
                <a:ea typeface="+mn-lt"/>
                <a:cs typeface="+mn-lt"/>
              </a:rPr>
              <a:t>Following the CNN layers, two LSTM layers are added. The first LSTM layer contains 64 units and returns sequences. It utilizes the hyperbolic tangent (tanh) activation function. The second LSTM layer comprises 32 units and also uses the tanh activation function. LSTM layers are commonly employed for processing sequential data such as time series or text.</a:t>
            </a:r>
            <a:endParaRPr lang="en-GB" sz="1400"/>
          </a:p>
          <a:p>
            <a:r>
              <a:rPr lang="en-GB" sz="1400">
                <a:solidFill>
                  <a:srgbClr val="3C4043"/>
                </a:solidFill>
                <a:ea typeface="+mn-lt"/>
                <a:cs typeface="+mn-lt"/>
              </a:rPr>
              <a:t>After the LSTM layers, a Flatten layer is introduced. This layer transforms the output of the LSTM layers into a 1D tensor, which is suitable for input to the Dense layers.</a:t>
            </a:r>
            <a:endParaRPr lang="en-GB" sz="1400"/>
          </a:p>
          <a:p>
            <a:r>
              <a:rPr lang="en-GB" sz="1400">
                <a:solidFill>
                  <a:srgbClr val="3C4043"/>
                </a:solidFill>
                <a:ea typeface="+mn-lt"/>
                <a:cs typeface="+mn-lt"/>
              </a:rPr>
              <a:t>Finally, three Dense (fully connected) layers are appended to the model. The first Dense layer contains 64 units, and the second Dense layer contains 32 units, with ReLU activation applied to both layers. The output Dense layer consists of 5 units with </a:t>
            </a:r>
            <a:r>
              <a:rPr lang="en-GB" sz="1400" err="1">
                <a:solidFill>
                  <a:srgbClr val="3C4043"/>
                </a:solidFill>
                <a:ea typeface="+mn-lt"/>
                <a:cs typeface="+mn-lt"/>
              </a:rPr>
              <a:t>softmax</a:t>
            </a:r>
            <a:r>
              <a:rPr lang="en-GB" sz="1400">
                <a:solidFill>
                  <a:srgbClr val="3C4043"/>
                </a:solidFill>
                <a:ea typeface="+mn-lt"/>
                <a:cs typeface="+mn-lt"/>
              </a:rPr>
              <a:t> activation, making it suitable for a multi-class classification problem with 5 classes.</a:t>
            </a:r>
            <a:endParaRPr lang="en-GB" sz="1400"/>
          </a:p>
          <a:p>
            <a:endParaRPr lang="en-GB"/>
          </a:p>
        </p:txBody>
      </p:sp>
    </p:spTree>
    <p:extLst>
      <p:ext uri="{BB962C8B-B14F-4D97-AF65-F5344CB8AC3E}">
        <p14:creationId xmlns:p14="http://schemas.microsoft.com/office/powerpoint/2010/main" val="38634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D493-CA0D-ADBC-E96C-29517CDB88AC}"/>
              </a:ext>
            </a:extLst>
          </p:cNvPr>
          <p:cNvSpPr>
            <a:spLocks noGrp="1"/>
          </p:cNvSpPr>
          <p:nvPr>
            <p:ph type="title"/>
          </p:nvPr>
        </p:nvSpPr>
        <p:spPr/>
        <p:txBody>
          <a:bodyPr/>
          <a:lstStyle/>
          <a:p>
            <a:r>
              <a:rPr lang="en-GB"/>
              <a:t>Confusion Matrix</a:t>
            </a:r>
          </a:p>
        </p:txBody>
      </p:sp>
      <p:pic>
        <p:nvPicPr>
          <p:cNvPr id="4" name="Content Placeholder 3" descr="A screenshot of a graph&#10;&#10;AI-generated content may be incorrect.">
            <a:extLst>
              <a:ext uri="{FF2B5EF4-FFF2-40B4-BE49-F238E27FC236}">
                <a16:creationId xmlns:a16="http://schemas.microsoft.com/office/drawing/2014/main" id="{CDB17699-74FA-E179-72DF-9BFB694504D4}"/>
              </a:ext>
            </a:extLst>
          </p:cNvPr>
          <p:cNvPicPr>
            <a:picLocks noGrp="1" noChangeAspect="1"/>
          </p:cNvPicPr>
          <p:nvPr>
            <p:ph idx="1"/>
          </p:nvPr>
        </p:nvPicPr>
        <p:blipFill>
          <a:blip r:embed="rId2"/>
          <a:stretch>
            <a:fillRect/>
          </a:stretch>
        </p:blipFill>
        <p:spPr>
          <a:xfrm>
            <a:off x="3352800" y="1943894"/>
            <a:ext cx="5486400" cy="4114800"/>
          </a:xfrm>
        </p:spPr>
      </p:pic>
    </p:spTree>
    <p:extLst>
      <p:ext uri="{BB962C8B-B14F-4D97-AF65-F5344CB8AC3E}">
        <p14:creationId xmlns:p14="http://schemas.microsoft.com/office/powerpoint/2010/main" val="253315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12C86-E60D-98A7-CB1D-B14A12C424F3}"/>
              </a:ext>
            </a:extLst>
          </p:cNvPr>
          <p:cNvSpPr>
            <a:spLocks noGrp="1"/>
          </p:cNvSpPr>
          <p:nvPr>
            <p:ph type="title"/>
          </p:nvPr>
        </p:nvSpPr>
        <p:spPr>
          <a:xfrm>
            <a:off x="1043631" y="809898"/>
            <a:ext cx="9942716" cy="1554480"/>
          </a:xfrm>
        </p:spPr>
        <p:txBody>
          <a:bodyPr anchor="ctr">
            <a:normAutofit/>
          </a:bodyPr>
          <a:lstStyle/>
          <a:p>
            <a:r>
              <a:rPr lang="en-US" sz="4800"/>
              <a:t>Technologies used</a:t>
            </a:r>
          </a:p>
        </p:txBody>
      </p:sp>
      <p:sp>
        <p:nvSpPr>
          <p:cNvPr id="3" name="Content Placeholder 2">
            <a:extLst>
              <a:ext uri="{FF2B5EF4-FFF2-40B4-BE49-F238E27FC236}">
                <a16:creationId xmlns:a16="http://schemas.microsoft.com/office/drawing/2014/main" id="{2232A2EE-76E7-77A4-36CA-D610968D2DD4}"/>
              </a:ext>
            </a:extLst>
          </p:cNvPr>
          <p:cNvSpPr>
            <a:spLocks noGrp="1"/>
          </p:cNvSpPr>
          <p:nvPr>
            <p:ph idx="1"/>
          </p:nvPr>
        </p:nvSpPr>
        <p:spPr>
          <a:xfrm>
            <a:off x="1045028" y="3017522"/>
            <a:ext cx="9941319" cy="3124658"/>
          </a:xfrm>
        </p:spPr>
        <p:txBody>
          <a:bodyPr anchor="ctr">
            <a:normAutofit/>
          </a:bodyPr>
          <a:lstStyle/>
          <a:p>
            <a:r>
              <a:rPr lang="en-US" sz="1800" b="1">
                <a:ea typeface="+mn-lt"/>
                <a:cs typeface="+mn-lt"/>
              </a:rPr>
              <a:t>Backend:</a:t>
            </a:r>
            <a:r>
              <a:rPr lang="en-US" sz="1800">
                <a:ea typeface="+mn-lt"/>
                <a:cs typeface="+mn-lt"/>
              </a:rPr>
              <a:t> Python</a:t>
            </a:r>
            <a:endParaRPr lang="en-US" sz="1800"/>
          </a:p>
          <a:p>
            <a:r>
              <a:rPr lang="en-US" sz="1800" b="1">
                <a:ea typeface="+mn-lt"/>
                <a:cs typeface="+mn-lt"/>
              </a:rPr>
              <a:t>Frontend:</a:t>
            </a:r>
            <a:r>
              <a:rPr lang="en-US" sz="1800">
                <a:ea typeface="+mn-lt"/>
                <a:cs typeface="+mn-lt"/>
              </a:rPr>
              <a:t> Vue 3, Vite, Quasar</a:t>
            </a:r>
            <a:endParaRPr lang="en-US" sz="1800"/>
          </a:p>
          <a:p>
            <a:r>
              <a:rPr lang="en-US" sz="1800" b="1">
                <a:ea typeface="+mn-lt"/>
                <a:cs typeface="+mn-lt"/>
              </a:rPr>
              <a:t>Version Control:</a:t>
            </a:r>
            <a:r>
              <a:rPr lang="en-US" sz="1800">
                <a:ea typeface="+mn-lt"/>
                <a:cs typeface="+mn-lt"/>
              </a:rPr>
              <a:t> GitHub</a:t>
            </a:r>
            <a:endParaRPr lang="en-US" sz="1800"/>
          </a:p>
          <a:p>
            <a:r>
              <a:rPr lang="en-US" sz="1800" b="1">
                <a:ea typeface="+mn-lt"/>
                <a:cs typeface="+mn-lt"/>
              </a:rPr>
              <a:t>Deployment:</a:t>
            </a:r>
            <a:r>
              <a:rPr lang="en-US" sz="1800">
                <a:ea typeface="+mn-lt"/>
                <a:cs typeface="+mn-lt"/>
              </a:rPr>
              <a:t> Azure</a:t>
            </a:r>
            <a:endParaRPr lang="en-US" sz="1800"/>
          </a:p>
          <a:p>
            <a:r>
              <a:rPr lang="en-US" sz="1800" b="1">
                <a:ea typeface="+mn-lt"/>
                <a:cs typeface="+mn-lt"/>
              </a:rPr>
              <a:t>Database:</a:t>
            </a:r>
            <a:r>
              <a:rPr lang="en-US" sz="1800">
                <a:ea typeface="+mn-lt"/>
                <a:cs typeface="+mn-lt"/>
              </a:rPr>
              <a:t> MySQL</a:t>
            </a:r>
            <a:endParaRPr lang="en-US" sz="1800"/>
          </a:p>
          <a:p>
            <a:pPr marL="0" indent="0">
              <a:buNone/>
            </a:pPr>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A logo with a letter v&#10;&#10;AI-generated content may be incorrect.">
            <a:extLst>
              <a:ext uri="{FF2B5EF4-FFF2-40B4-BE49-F238E27FC236}">
                <a16:creationId xmlns:a16="http://schemas.microsoft.com/office/drawing/2014/main" id="{C25A755C-0D75-144B-CCFF-2A94787A3A46}"/>
              </a:ext>
            </a:extLst>
          </p:cNvPr>
          <p:cNvPicPr>
            <a:picLocks noChangeAspect="1"/>
          </p:cNvPicPr>
          <p:nvPr/>
        </p:nvPicPr>
        <p:blipFill>
          <a:blip r:embed="rId2"/>
          <a:stretch>
            <a:fillRect/>
          </a:stretch>
        </p:blipFill>
        <p:spPr>
          <a:xfrm>
            <a:off x="8501711" y="3724620"/>
            <a:ext cx="751840" cy="761365"/>
          </a:xfrm>
          <a:prstGeom prst="rect">
            <a:avLst/>
          </a:prstGeom>
        </p:spPr>
      </p:pic>
      <p:pic>
        <p:nvPicPr>
          <p:cNvPr id="5" name="Picture 4" descr="A blue and yellow snake logo&#10;&#10;AI-generated content may be incorrect.">
            <a:extLst>
              <a:ext uri="{FF2B5EF4-FFF2-40B4-BE49-F238E27FC236}">
                <a16:creationId xmlns:a16="http://schemas.microsoft.com/office/drawing/2014/main" id="{B349A7E8-5D60-6E93-B6C8-2825AB6A75D3}"/>
              </a:ext>
            </a:extLst>
          </p:cNvPr>
          <p:cNvPicPr>
            <a:picLocks noChangeAspect="1"/>
          </p:cNvPicPr>
          <p:nvPr/>
        </p:nvPicPr>
        <p:blipFill>
          <a:blip r:embed="rId3"/>
          <a:stretch>
            <a:fillRect/>
          </a:stretch>
        </p:blipFill>
        <p:spPr>
          <a:xfrm>
            <a:off x="7529444" y="2940879"/>
            <a:ext cx="766418" cy="766418"/>
          </a:xfrm>
          <a:prstGeom prst="rect">
            <a:avLst/>
          </a:prstGeom>
        </p:spPr>
      </p:pic>
      <p:pic>
        <p:nvPicPr>
          <p:cNvPr id="6" name="Picture 5" descr="A logo of a company&#10;&#10;AI-generated content may be incorrect.">
            <a:extLst>
              <a:ext uri="{FF2B5EF4-FFF2-40B4-BE49-F238E27FC236}">
                <a16:creationId xmlns:a16="http://schemas.microsoft.com/office/drawing/2014/main" id="{51B66591-855A-22FC-500C-ABA01D57BADC}"/>
              </a:ext>
            </a:extLst>
          </p:cNvPr>
          <p:cNvPicPr>
            <a:picLocks noChangeAspect="1"/>
          </p:cNvPicPr>
          <p:nvPr/>
        </p:nvPicPr>
        <p:blipFill>
          <a:blip r:embed="rId4"/>
          <a:stretch>
            <a:fillRect/>
          </a:stretch>
        </p:blipFill>
        <p:spPr>
          <a:xfrm>
            <a:off x="6436139" y="3780183"/>
            <a:ext cx="788505" cy="788505"/>
          </a:xfrm>
          <a:prstGeom prst="rect">
            <a:avLst/>
          </a:prstGeom>
        </p:spPr>
      </p:pic>
      <p:pic>
        <p:nvPicPr>
          <p:cNvPr id="7" name="Picture 6" descr="A blue and white logo&#10;&#10;AI-generated content may be incorrect.">
            <a:extLst>
              <a:ext uri="{FF2B5EF4-FFF2-40B4-BE49-F238E27FC236}">
                <a16:creationId xmlns:a16="http://schemas.microsoft.com/office/drawing/2014/main" id="{18B36A3B-2100-AE06-902D-E32861E32B88}"/>
              </a:ext>
            </a:extLst>
          </p:cNvPr>
          <p:cNvPicPr>
            <a:picLocks noChangeAspect="1"/>
          </p:cNvPicPr>
          <p:nvPr/>
        </p:nvPicPr>
        <p:blipFill>
          <a:blip r:embed="rId5"/>
          <a:stretch>
            <a:fillRect/>
          </a:stretch>
        </p:blipFill>
        <p:spPr>
          <a:xfrm>
            <a:off x="7518400" y="4696791"/>
            <a:ext cx="799549" cy="832679"/>
          </a:xfrm>
          <a:prstGeom prst="rect">
            <a:avLst/>
          </a:prstGeom>
        </p:spPr>
      </p:pic>
      <p:pic>
        <p:nvPicPr>
          <p:cNvPr id="9" name="Picture 8" descr="A logo with a dolphin&#10;&#10;AI-generated content may be incorrect.">
            <a:extLst>
              <a:ext uri="{FF2B5EF4-FFF2-40B4-BE49-F238E27FC236}">
                <a16:creationId xmlns:a16="http://schemas.microsoft.com/office/drawing/2014/main" id="{3D1A778A-B4D0-316B-EE8D-0FC55C4BC21E}"/>
              </a:ext>
            </a:extLst>
          </p:cNvPr>
          <p:cNvPicPr>
            <a:picLocks noChangeAspect="1"/>
          </p:cNvPicPr>
          <p:nvPr/>
        </p:nvPicPr>
        <p:blipFill>
          <a:blip r:embed="rId6"/>
          <a:stretch>
            <a:fillRect/>
          </a:stretch>
        </p:blipFill>
        <p:spPr>
          <a:xfrm>
            <a:off x="9506226" y="2742095"/>
            <a:ext cx="898940" cy="965201"/>
          </a:xfrm>
          <a:prstGeom prst="rect">
            <a:avLst/>
          </a:prstGeom>
        </p:spPr>
      </p:pic>
      <p:pic>
        <p:nvPicPr>
          <p:cNvPr id="14" name="Picture 13" descr="A logo with a cat head&#10;&#10;AI-generated content may be incorrect.">
            <a:extLst>
              <a:ext uri="{FF2B5EF4-FFF2-40B4-BE49-F238E27FC236}">
                <a16:creationId xmlns:a16="http://schemas.microsoft.com/office/drawing/2014/main" id="{23A7A21D-6A12-69BD-A171-F40B8E6A5AB4}"/>
              </a:ext>
            </a:extLst>
          </p:cNvPr>
          <p:cNvPicPr>
            <a:picLocks noChangeAspect="1"/>
          </p:cNvPicPr>
          <p:nvPr/>
        </p:nvPicPr>
        <p:blipFill>
          <a:blip r:embed="rId7"/>
          <a:stretch>
            <a:fillRect/>
          </a:stretch>
        </p:blipFill>
        <p:spPr>
          <a:xfrm>
            <a:off x="9550400" y="4696791"/>
            <a:ext cx="821635" cy="810592"/>
          </a:xfrm>
          <a:prstGeom prst="rect">
            <a:avLst/>
          </a:prstGeom>
        </p:spPr>
      </p:pic>
      <p:pic>
        <p:nvPicPr>
          <p:cNvPr id="16" name="Picture 15" descr="A blue and black logo&#10;&#10;AI-generated content may be incorrect.">
            <a:extLst>
              <a:ext uri="{FF2B5EF4-FFF2-40B4-BE49-F238E27FC236}">
                <a16:creationId xmlns:a16="http://schemas.microsoft.com/office/drawing/2014/main" id="{2D1A1760-AE4C-DD6E-ADAB-ADF46F27DDDD}"/>
              </a:ext>
            </a:extLst>
          </p:cNvPr>
          <p:cNvPicPr>
            <a:picLocks noChangeAspect="1"/>
          </p:cNvPicPr>
          <p:nvPr/>
        </p:nvPicPr>
        <p:blipFill>
          <a:blip r:embed="rId8"/>
          <a:stretch>
            <a:fillRect/>
          </a:stretch>
        </p:blipFill>
        <p:spPr>
          <a:xfrm>
            <a:off x="10446785" y="3771003"/>
            <a:ext cx="718517" cy="663300"/>
          </a:xfrm>
          <a:prstGeom prst="rect">
            <a:avLst/>
          </a:prstGeom>
        </p:spPr>
      </p:pic>
    </p:spTree>
    <p:extLst>
      <p:ext uri="{BB962C8B-B14F-4D97-AF65-F5344CB8AC3E}">
        <p14:creationId xmlns:p14="http://schemas.microsoft.com/office/powerpoint/2010/main" val="731497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mera lens close up">
            <a:extLst>
              <a:ext uri="{FF2B5EF4-FFF2-40B4-BE49-F238E27FC236}">
                <a16:creationId xmlns:a16="http://schemas.microsoft.com/office/drawing/2014/main" id="{E50B19B1-D99A-D145-B51D-88798E3B61DA}"/>
              </a:ext>
            </a:extLst>
          </p:cNvPr>
          <p:cNvPicPr>
            <a:picLocks noChangeAspect="1"/>
          </p:cNvPicPr>
          <p:nvPr/>
        </p:nvPicPr>
        <p:blipFill>
          <a:blip r:embed="rId2"/>
          <a:srcRect t="15243" r="-2" b="-2"/>
          <a:stretch>
            <a:fillRect/>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4FD5381-AF8D-13D3-BFB8-E3AB2D5D2AFF}"/>
              </a:ext>
            </a:extLst>
          </p:cNvPr>
          <p:cNvSpPr>
            <a:spLocks noGrp="1"/>
          </p:cNvSpPr>
          <p:nvPr>
            <p:ph type="title"/>
          </p:nvPr>
        </p:nvSpPr>
        <p:spPr>
          <a:xfrm>
            <a:off x="859029" y="1936866"/>
            <a:ext cx="4849044" cy="2839273"/>
          </a:xfrm>
        </p:spPr>
        <p:txBody>
          <a:bodyPr vert="horz" lIns="91440" tIns="45720" rIns="91440" bIns="45720" rtlCol="0" anchor="b">
            <a:normAutofit/>
          </a:bodyPr>
          <a:lstStyle/>
          <a:p>
            <a:r>
              <a:rPr lang="en-US" sz="3600">
                <a:solidFill>
                  <a:srgbClr val="FFFFFF"/>
                </a:solidFill>
              </a:rPr>
              <a:t>Demo</a:t>
            </a:r>
          </a:p>
        </p:txBody>
      </p:sp>
      <p:sp>
        <p:nvSpPr>
          <p:cNvPr id="15" name="Rectangle 14">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92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D49AB8-391E-4B32-2DC5-F6E734835A2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31FC5B-1454-A5D4-5F6F-5F9631229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A5F0AFB-6C0B-79FE-C4FE-29B45A3F7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1C4C24AF-17ED-3B0B-23CF-5026EE125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5F3542-E50C-9C57-B06A-DDF7500E4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D23BCB7-C25B-CBC8-9965-C39B98D64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FA5C3FE-D453-785F-D157-304BDDC87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BF0CD-98BD-C8D8-9D5B-D611EF1140EF}"/>
              </a:ext>
            </a:extLst>
          </p:cNvPr>
          <p:cNvSpPr>
            <a:spLocks noGrp="1"/>
          </p:cNvSpPr>
          <p:nvPr>
            <p:ph type="title"/>
          </p:nvPr>
        </p:nvSpPr>
        <p:spPr>
          <a:xfrm>
            <a:off x="1043631" y="809898"/>
            <a:ext cx="9942716" cy="1554480"/>
          </a:xfrm>
        </p:spPr>
        <p:txBody>
          <a:bodyPr anchor="ctr">
            <a:normAutofit/>
          </a:bodyPr>
          <a:lstStyle/>
          <a:p>
            <a:r>
              <a:rPr lang="en-US" sz="4800"/>
              <a:t>Conclusion </a:t>
            </a:r>
            <a:endParaRPr lang="en-US"/>
          </a:p>
        </p:txBody>
      </p:sp>
      <p:sp>
        <p:nvSpPr>
          <p:cNvPr id="3" name="Content Placeholder 2">
            <a:extLst>
              <a:ext uri="{FF2B5EF4-FFF2-40B4-BE49-F238E27FC236}">
                <a16:creationId xmlns:a16="http://schemas.microsoft.com/office/drawing/2014/main" id="{D7065334-141D-8CA3-E24E-924ADBDABEF3}"/>
              </a:ext>
            </a:extLst>
          </p:cNvPr>
          <p:cNvSpPr>
            <a:spLocks noGrp="1"/>
          </p:cNvSpPr>
          <p:nvPr>
            <p:ph idx="1"/>
          </p:nvPr>
        </p:nvSpPr>
        <p:spPr>
          <a:xfrm>
            <a:off x="1045028" y="2918401"/>
            <a:ext cx="9947514" cy="3223779"/>
          </a:xfrm>
        </p:spPr>
        <p:txBody>
          <a:bodyPr anchor="ctr">
            <a:normAutofit/>
          </a:bodyPr>
          <a:lstStyle/>
          <a:p>
            <a:r>
              <a:rPr lang="en-US" sz="2400">
                <a:ea typeface="+mn-lt"/>
                <a:cs typeface="+mn-lt"/>
              </a:rPr>
              <a:t>Developed a deep learning model for arrhythmia classification tailored to F-35 pilots</a:t>
            </a:r>
          </a:p>
          <a:p>
            <a:r>
              <a:rPr lang="en-US" sz="2400">
                <a:ea typeface="+mn-lt"/>
                <a:cs typeface="+mn-lt"/>
              </a:rPr>
              <a:t>Achieved strong generalization using CNN + LSTM architecture</a:t>
            </a:r>
            <a:endParaRPr lang="en-US" sz="2400"/>
          </a:p>
          <a:p>
            <a:r>
              <a:rPr lang="en-US" sz="2400">
                <a:ea typeface="+mn-lt"/>
                <a:cs typeface="+mn-lt"/>
              </a:rPr>
              <a:t>Demonstrated effectiveness through cross-domain performance and balanced evaluation</a:t>
            </a:r>
            <a:endParaRPr lang="en-US" sz="2400"/>
          </a:p>
          <a:p>
            <a:r>
              <a:rPr lang="en-US" sz="2400">
                <a:ea typeface="+mn-lt"/>
                <a:cs typeface="+mn-lt"/>
              </a:rPr>
              <a:t>Deployment-ready solution integrated with a full-stack application</a:t>
            </a:r>
            <a:endParaRPr lang="en-US" sz="2400"/>
          </a:p>
          <a:p>
            <a:endParaRPr lang="en-US" sz="2400"/>
          </a:p>
        </p:txBody>
      </p:sp>
      <p:cxnSp>
        <p:nvCxnSpPr>
          <p:cNvPr id="17" name="Straight Connector 16">
            <a:extLst>
              <a:ext uri="{FF2B5EF4-FFF2-40B4-BE49-F238E27FC236}">
                <a16:creationId xmlns:a16="http://schemas.microsoft.com/office/drawing/2014/main" id="{9F9B8983-81B7-DA31-D6F4-1A53DFD159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099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869FB-91CC-106B-DD85-FD6BC7B3EE47}"/>
              </a:ext>
            </a:extLst>
          </p:cNvPr>
          <p:cNvSpPr>
            <a:spLocks noGrp="1"/>
          </p:cNvSpPr>
          <p:nvPr>
            <p:ph type="title"/>
          </p:nvPr>
        </p:nvSpPr>
        <p:spPr>
          <a:xfrm>
            <a:off x="1043631" y="809898"/>
            <a:ext cx="9942716" cy="1554480"/>
          </a:xfrm>
        </p:spPr>
        <p:txBody>
          <a:bodyPr anchor="ctr">
            <a:normAutofit/>
          </a:bodyPr>
          <a:lstStyle/>
          <a:p>
            <a:r>
              <a:rPr lang="en-US" sz="4800"/>
              <a:t>Table of contents</a:t>
            </a:r>
          </a:p>
        </p:txBody>
      </p:sp>
      <p:sp>
        <p:nvSpPr>
          <p:cNvPr id="3" name="Content Placeholder 2">
            <a:extLst>
              <a:ext uri="{FF2B5EF4-FFF2-40B4-BE49-F238E27FC236}">
                <a16:creationId xmlns:a16="http://schemas.microsoft.com/office/drawing/2014/main" id="{F93DE5A7-0E42-9FB4-D5FC-45DA7673829F}"/>
              </a:ext>
            </a:extLst>
          </p:cNvPr>
          <p:cNvSpPr>
            <a:spLocks noGrp="1"/>
          </p:cNvSpPr>
          <p:nvPr>
            <p:ph idx="1"/>
          </p:nvPr>
        </p:nvSpPr>
        <p:spPr>
          <a:xfrm>
            <a:off x="1045028" y="3017522"/>
            <a:ext cx="9941319" cy="3124658"/>
          </a:xfrm>
        </p:spPr>
        <p:txBody>
          <a:bodyPr anchor="ctr">
            <a:normAutofit/>
          </a:bodyPr>
          <a:lstStyle/>
          <a:p>
            <a:pPr marL="457200" indent="-457200">
              <a:buAutoNum type="arabicPeriod"/>
            </a:pPr>
            <a:r>
              <a:rPr lang="en-US"/>
              <a:t>Project introduction</a:t>
            </a:r>
          </a:p>
          <a:p>
            <a:pPr marL="457200" indent="-457200">
              <a:buAutoNum type="arabicPeriod"/>
            </a:pPr>
            <a:r>
              <a:rPr lang="en-US"/>
              <a:t>Technologies Used</a:t>
            </a:r>
          </a:p>
          <a:p>
            <a:pPr marL="457200" indent="-457200">
              <a:buAutoNum type="arabicPeriod"/>
            </a:pPr>
            <a:r>
              <a:rPr lang="en-US"/>
              <a:t>Demo</a:t>
            </a:r>
          </a:p>
          <a:p>
            <a:pPr marL="457200" indent="-457200">
              <a:buAutoNum type="arabicPeriod"/>
            </a:pPr>
            <a:r>
              <a:rPr lang="en-US"/>
              <a:t>Conclusion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94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502C2-40B4-B445-E6DB-CF5152B8C3B1}"/>
              </a:ext>
            </a:extLst>
          </p:cNvPr>
          <p:cNvSpPr>
            <a:spLocks noGrp="1"/>
          </p:cNvSpPr>
          <p:nvPr>
            <p:ph type="title"/>
          </p:nvPr>
        </p:nvSpPr>
        <p:spPr>
          <a:xfrm>
            <a:off x="1043631" y="809898"/>
            <a:ext cx="9942716" cy="1554480"/>
          </a:xfrm>
        </p:spPr>
        <p:txBody>
          <a:bodyPr anchor="ctr">
            <a:normAutofit/>
          </a:bodyPr>
          <a:lstStyle/>
          <a:p>
            <a:pPr>
              <a:spcBef>
                <a:spcPts val="1000"/>
              </a:spcBef>
            </a:pPr>
            <a:r>
              <a:rPr lang="en-US" sz="4800">
                <a:latin typeface="Aptos"/>
              </a:rPr>
              <a:t>Project introduction</a:t>
            </a:r>
            <a:endParaRPr lang="en-US" sz="4800"/>
          </a:p>
          <a:p>
            <a:endParaRPr lang="en-GB" sz="4800"/>
          </a:p>
        </p:txBody>
      </p:sp>
      <p:sp>
        <p:nvSpPr>
          <p:cNvPr id="3" name="Content Placeholder 2">
            <a:extLst>
              <a:ext uri="{FF2B5EF4-FFF2-40B4-BE49-F238E27FC236}">
                <a16:creationId xmlns:a16="http://schemas.microsoft.com/office/drawing/2014/main" id="{F92BAC07-FD82-EA53-B552-DAB98BA25CB3}"/>
              </a:ext>
            </a:extLst>
          </p:cNvPr>
          <p:cNvSpPr>
            <a:spLocks noGrp="1"/>
          </p:cNvSpPr>
          <p:nvPr>
            <p:ph idx="1"/>
          </p:nvPr>
        </p:nvSpPr>
        <p:spPr>
          <a:xfrm>
            <a:off x="1045028" y="3017522"/>
            <a:ext cx="9941319" cy="3124658"/>
          </a:xfrm>
        </p:spPr>
        <p:txBody>
          <a:bodyPr anchor="ctr">
            <a:normAutofit fontScale="92500" lnSpcReduction="10000"/>
          </a:bodyPr>
          <a:lstStyle/>
          <a:p>
            <a:r>
              <a:rPr lang="en-GB" sz="2400" b="1">
                <a:ea typeface="+mn-lt"/>
                <a:cs typeface="+mn-lt"/>
              </a:rPr>
              <a:t>Project Goal:</a:t>
            </a:r>
            <a:br>
              <a:rPr lang="en-GB" sz="2400" b="1">
                <a:ea typeface="+mn-lt"/>
                <a:cs typeface="+mn-lt"/>
              </a:rPr>
            </a:br>
            <a:r>
              <a:rPr lang="en-GB" sz="2400">
                <a:ea typeface="+mn-lt"/>
                <a:cs typeface="+mn-lt"/>
              </a:rPr>
              <a:t>Develop a robust arrhythmia classifier to detect irregular heartbeats in F-35 pilots using ECG data.</a:t>
            </a:r>
            <a:endParaRPr lang="en-US"/>
          </a:p>
          <a:p>
            <a:r>
              <a:rPr lang="en-GB" sz="2400" b="1">
                <a:ea typeface="+mn-lt"/>
                <a:cs typeface="+mn-lt"/>
              </a:rPr>
              <a:t>Challenge:</a:t>
            </a:r>
            <a:br>
              <a:rPr lang="en-GB" sz="2400" b="1">
                <a:ea typeface="+mn-lt"/>
                <a:cs typeface="+mn-lt"/>
              </a:rPr>
            </a:br>
            <a:r>
              <a:rPr lang="en-GB" sz="2400">
                <a:ea typeface="+mn-lt"/>
                <a:cs typeface="+mn-lt"/>
              </a:rPr>
              <a:t>Ensure the model generalizes across different sensor types and flight conditions, despite limited in-flight arrhythmia data.</a:t>
            </a:r>
            <a:endParaRPr lang="en-GB"/>
          </a:p>
          <a:p>
            <a:r>
              <a:rPr lang="en-GB" sz="2400" b="1">
                <a:ea typeface="+mn-lt"/>
                <a:cs typeface="+mn-lt"/>
              </a:rPr>
              <a:t>Approach:</a:t>
            </a:r>
            <a:br>
              <a:rPr lang="en-GB" sz="2400" b="1">
                <a:ea typeface="+mn-lt"/>
                <a:cs typeface="+mn-lt"/>
              </a:rPr>
            </a:br>
            <a:r>
              <a:rPr lang="en-GB" sz="2400">
                <a:ea typeface="+mn-lt"/>
                <a:cs typeface="+mn-lt"/>
              </a:rPr>
              <a:t>Focus on domain-transfer techniques to improve robustness. Initial results show SVCs outperform traditional models like Random Forests in cross-domain performance.</a:t>
            </a:r>
            <a:endParaRPr lang="en-GB"/>
          </a:p>
          <a:p>
            <a:endParaRPr lang="en-GB"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097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FFBBE-83AC-6CA5-2783-3A78FE9EA57E}"/>
              </a:ext>
            </a:extLst>
          </p:cNvPr>
          <p:cNvSpPr>
            <a:spLocks noGrp="1"/>
          </p:cNvSpPr>
          <p:nvPr>
            <p:ph type="title"/>
          </p:nvPr>
        </p:nvSpPr>
        <p:spPr>
          <a:xfrm>
            <a:off x="612648" y="548640"/>
            <a:ext cx="10945037" cy="1133856"/>
          </a:xfrm>
        </p:spPr>
        <p:txBody>
          <a:bodyPr anchor="t">
            <a:normAutofit/>
          </a:bodyPr>
          <a:lstStyle/>
          <a:p>
            <a:r>
              <a:rPr lang="en-GB">
                <a:ea typeface="+mj-lt"/>
                <a:cs typeface="+mj-lt"/>
              </a:rPr>
              <a:t>Datasets Used</a:t>
            </a:r>
            <a:endParaRPr lang="en-US"/>
          </a:p>
        </p:txBody>
      </p:sp>
      <p:graphicFrame>
        <p:nvGraphicFramePr>
          <p:cNvPr id="5" name="Content Placeholder 2">
            <a:extLst>
              <a:ext uri="{FF2B5EF4-FFF2-40B4-BE49-F238E27FC236}">
                <a16:creationId xmlns:a16="http://schemas.microsoft.com/office/drawing/2014/main" id="{EE8C5365-0393-38B4-3D40-B4E6DF554FAA}"/>
              </a:ext>
            </a:extLst>
          </p:cNvPr>
          <p:cNvGraphicFramePr>
            <a:graphicFrameLocks noGrp="1"/>
          </p:cNvGraphicFramePr>
          <p:nvPr>
            <p:ph idx="1"/>
            <p:extLst>
              <p:ext uri="{D42A27DB-BD31-4B8C-83A1-F6EECF244321}">
                <p14:modId xmlns:p14="http://schemas.microsoft.com/office/powerpoint/2010/main" val="343732603"/>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706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330A-8590-CA73-ED12-86461CC7999E}"/>
              </a:ext>
            </a:extLst>
          </p:cNvPr>
          <p:cNvSpPr>
            <a:spLocks noGrp="1"/>
          </p:cNvSpPr>
          <p:nvPr>
            <p:ph type="title"/>
          </p:nvPr>
        </p:nvSpPr>
        <p:spPr/>
        <p:txBody>
          <a:bodyPr/>
          <a:lstStyle/>
          <a:p>
            <a:r>
              <a:rPr lang="en-GB">
                <a:ea typeface="+mj-lt"/>
                <a:cs typeface="+mj-lt"/>
              </a:rPr>
              <a:t>Train Set Distribution</a:t>
            </a:r>
            <a:endParaRPr lang="en-US"/>
          </a:p>
        </p:txBody>
      </p:sp>
      <p:pic>
        <p:nvPicPr>
          <p:cNvPr id="5" name="Content Placeholder 4" descr="A pie chart with text&#10;&#10;AI-generated content may be incorrect.">
            <a:extLst>
              <a:ext uri="{FF2B5EF4-FFF2-40B4-BE49-F238E27FC236}">
                <a16:creationId xmlns:a16="http://schemas.microsoft.com/office/drawing/2014/main" id="{B719113D-05BA-A0F2-992C-44A6A1B76BF7}"/>
              </a:ext>
            </a:extLst>
          </p:cNvPr>
          <p:cNvPicPr>
            <a:picLocks noGrp="1" noChangeAspect="1"/>
          </p:cNvPicPr>
          <p:nvPr>
            <p:ph idx="1"/>
          </p:nvPr>
        </p:nvPicPr>
        <p:blipFill>
          <a:blip r:embed="rId2"/>
          <a:srcRect l="75" t="463" b="-564"/>
          <a:stretch>
            <a:fillRect/>
          </a:stretch>
        </p:blipFill>
        <p:spPr>
          <a:xfrm>
            <a:off x="3353316" y="1984960"/>
            <a:ext cx="5482266" cy="4118948"/>
          </a:xfrm>
        </p:spPr>
      </p:pic>
    </p:spTree>
    <p:extLst>
      <p:ext uri="{BB962C8B-B14F-4D97-AF65-F5344CB8AC3E}">
        <p14:creationId xmlns:p14="http://schemas.microsoft.com/office/powerpoint/2010/main" val="298159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6813-CEF9-9C4A-C0EB-47C0681B168C}"/>
              </a:ext>
            </a:extLst>
          </p:cNvPr>
          <p:cNvSpPr>
            <a:spLocks noGrp="1"/>
          </p:cNvSpPr>
          <p:nvPr>
            <p:ph type="title"/>
          </p:nvPr>
        </p:nvSpPr>
        <p:spPr/>
        <p:txBody>
          <a:bodyPr/>
          <a:lstStyle/>
          <a:p>
            <a:r>
              <a:rPr lang="en-GB">
                <a:ea typeface="+mj-lt"/>
                <a:cs typeface="+mj-lt"/>
              </a:rPr>
              <a:t>Train Set Counts</a:t>
            </a:r>
            <a:endParaRPr lang="en-US"/>
          </a:p>
        </p:txBody>
      </p:sp>
      <p:pic>
        <p:nvPicPr>
          <p:cNvPr id="4" name="Content Placeholder 3" descr="A graph with numbers and labels&#10;&#10;AI-generated content may be incorrect.">
            <a:extLst>
              <a:ext uri="{FF2B5EF4-FFF2-40B4-BE49-F238E27FC236}">
                <a16:creationId xmlns:a16="http://schemas.microsoft.com/office/drawing/2014/main" id="{62F39D0F-D0C9-F356-774B-5342BAD2B082}"/>
              </a:ext>
            </a:extLst>
          </p:cNvPr>
          <p:cNvPicPr>
            <a:picLocks noGrp="1" noChangeAspect="1"/>
          </p:cNvPicPr>
          <p:nvPr>
            <p:ph idx="1"/>
          </p:nvPr>
        </p:nvPicPr>
        <p:blipFill>
          <a:blip r:embed="rId2"/>
          <a:stretch>
            <a:fillRect/>
          </a:stretch>
        </p:blipFill>
        <p:spPr>
          <a:xfrm>
            <a:off x="3352800" y="1943894"/>
            <a:ext cx="5486400" cy="4114800"/>
          </a:xfrm>
        </p:spPr>
      </p:pic>
    </p:spTree>
    <p:extLst>
      <p:ext uri="{BB962C8B-B14F-4D97-AF65-F5344CB8AC3E}">
        <p14:creationId xmlns:p14="http://schemas.microsoft.com/office/powerpoint/2010/main" val="784407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6BFC-E0FD-C161-B515-3866136E9B39}"/>
              </a:ext>
            </a:extLst>
          </p:cNvPr>
          <p:cNvSpPr>
            <a:spLocks noGrp="1"/>
          </p:cNvSpPr>
          <p:nvPr>
            <p:ph type="title"/>
          </p:nvPr>
        </p:nvSpPr>
        <p:spPr/>
        <p:txBody>
          <a:bodyPr/>
          <a:lstStyle/>
          <a:p>
            <a:r>
              <a:rPr lang="en-GB">
                <a:ea typeface="+mj-lt"/>
                <a:cs typeface="+mj-lt"/>
              </a:rPr>
              <a:t>Data augmentation &amp; Balancing</a:t>
            </a:r>
            <a:endParaRPr lang="en-US"/>
          </a:p>
        </p:txBody>
      </p:sp>
      <p:sp>
        <p:nvSpPr>
          <p:cNvPr id="3" name="Content Placeholder 2">
            <a:extLst>
              <a:ext uri="{FF2B5EF4-FFF2-40B4-BE49-F238E27FC236}">
                <a16:creationId xmlns:a16="http://schemas.microsoft.com/office/drawing/2014/main" id="{FD9500DD-8E52-2102-E8F6-B003512CFBB5}"/>
              </a:ext>
            </a:extLst>
          </p:cNvPr>
          <p:cNvSpPr>
            <a:spLocks noGrp="1"/>
          </p:cNvSpPr>
          <p:nvPr>
            <p:ph idx="1"/>
          </p:nvPr>
        </p:nvSpPr>
        <p:spPr/>
        <p:txBody>
          <a:bodyPr vert="horz" lIns="91440" tIns="45720" rIns="91440" bIns="45720" rtlCol="0" anchor="t">
            <a:noAutofit/>
          </a:bodyPr>
          <a:lstStyle/>
          <a:p>
            <a:pPr marL="0" indent="0">
              <a:buNone/>
            </a:pPr>
            <a:endParaRPr lang="en-GB" sz="2000">
              <a:solidFill>
                <a:srgbClr val="202214"/>
              </a:solidFill>
              <a:ea typeface="+mn-lt"/>
              <a:cs typeface="+mn-lt"/>
            </a:endParaRPr>
          </a:p>
          <a:p>
            <a:r>
              <a:rPr lang="en-GB" sz="2000">
                <a:solidFill>
                  <a:srgbClr val="3C4043"/>
                </a:solidFill>
                <a:ea typeface="+mn-lt"/>
                <a:cs typeface="+mn-lt"/>
              </a:rPr>
              <a:t>Data augmentation is a technique that increase the size of a training dataset by applying various transformations to existing data samples.</a:t>
            </a:r>
            <a:endParaRPr lang="en-GB" sz="2000"/>
          </a:p>
          <a:p>
            <a:r>
              <a:rPr lang="en-GB" sz="2000">
                <a:solidFill>
                  <a:srgbClr val="3C4043"/>
                </a:solidFill>
                <a:ea typeface="+mn-lt"/>
                <a:cs typeface="+mn-lt"/>
              </a:rPr>
              <a:t>The purpose of data augmentation is to introduce diversity and variability into the training data, which can help improve the performance and generalization of machine learning models.</a:t>
            </a:r>
            <a:endParaRPr lang="en-GB" sz="2000"/>
          </a:p>
          <a:p>
            <a:r>
              <a:rPr lang="en-GB" sz="2000">
                <a:solidFill>
                  <a:srgbClr val="3C4043"/>
                </a:solidFill>
                <a:ea typeface="+mn-lt"/>
                <a:cs typeface="+mn-lt"/>
              </a:rPr>
              <a:t>The distribution of our data between different categories is not balanced. Therefore our model will train with unbalanced data and find bias and will be overfit. Balancing the dataset is crucial for building robust and unbiased machine learning models that can effectively generalize to unseen data and provide fair and accurate predictions across all classes.</a:t>
            </a:r>
            <a:endParaRPr lang="en-GB" sz="2000"/>
          </a:p>
        </p:txBody>
      </p:sp>
    </p:spTree>
    <p:extLst>
      <p:ext uri="{BB962C8B-B14F-4D97-AF65-F5344CB8AC3E}">
        <p14:creationId xmlns:p14="http://schemas.microsoft.com/office/powerpoint/2010/main" val="189748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AFCC-C585-AD68-2556-8DE78633EBDD}"/>
              </a:ext>
            </a:extLst>
          </p:cNvPr>
          <p:cNvSpPr>
            <a:spLocks noGrp="1"/>
          </p:cNvSpPr>
          <p:nvPr>
            <p:ph type="title"/>
          </p:nvPr>
        </p:nvSpPr>
        <p:spPr/>
        <p:txBody>
          <a:bodyPr/>
          <a:lstStyle/>
          <a:p>
            <a:r>
              <a:rPr lang="en-GB">
                <a:ea typeface="+mj-lt"/>
                <a:cs typeface="+mj-lt"/>
              </a:rPr>
              <a:t>After Balancing</a:t>
            </a:r>
            <a:endParaRPr lang="en-US"/>
          </a:p>
        </p:txBody>
      </p:sp>
      <p:pic>
        <p:nvPicPr>
          <p:cNvPr id="4" name="Content Placeholder 3">
            <a:extLst>
              <a:ext uri="{FF2B5EF4-FFF2-40B4-BE49-F238E27FC236}">
                <a16:creationId xmlns:a16="http://schemas.microsoft.com/office/drawing/2014/main" id="{71BFF36B-C4EC-88E3-8044-9037114F36DA}"/>
              </a:ext>
            </a:extLst>
          </p:cNvPr>
          <p:cNvPicPr>
            <a:picLocks noGrp="1" noChangeAspect="1"/>
          </p:cNvPicPr>
          <p:nvPr>
            <p:ph idx="1"/>
          </p:nvPr>
        </p:nvPicPr>
        <p:blipFill>
          <a:blip r:embed="rId2"/>
          <a:stretch>
            <a:fillRect/>
          </a:stretch>
        </p:blipFill>
        <p:spPr>
          <a:xfrm>
            <a:off x="3352800" y="1943894"/>
            <a:ext cx="5486400" cy="4114800"/>
          </a:xfrm>
        </p:spPr>
      </p:pic>
    </p:spTree>
    <p:extLst>
      <p:ext uri="{BB962C8B-B14F-4D97-AF65-F5344CB8AC3E}">
        <p14:creationId xmlns:p14="http://schemas.microsoft.com/office/powerpoint/2010/main" val="654103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AE8D-5A5C-B7AA-1F15-07D777FD8517}"/>
              </a:ext>
            </a:extLst>
          </p:cNvPr>
          <p:cNvSpPr>
            <a:spLocks noGrp="1"/>
          </p:cNvSpPr>
          <p:nvPr>
            <p:ph type="title"/>
          </p:nvPr>
        </p:nvSpPr>
        <p:spPr/>
        <p:txBody>
          <a:bodyPr/>
          <a:lstStyle/>
          <a:p>
            <a:r>
              <a:rPr lang="en-GB">
                <a:ea typeface="+mj-lt"/>
                <a:cs typeface="+mj-lt"/>
              </a:rPr>
              <a:t>After Balancing</a:t>
            </a:r>
            <a:endParaRPr lang="en-US"/>
          </a:p>
        </p:txBody>
      </p:sp>
      <p:pic>
        <p:nvPicPr>
          <p:cNvPr id="4" name="Content Placeholder 3">
            <a:extLst>
              <a:ext uri="{FF2B5EF4-FFF2-40B4-BE49-F238E27FC236}">
                <a16:creationId xmlns:a16="http://schemas.microsoft.com/office/drawing/2014/main" id="{3B261E65-E801-9F86-F386-22324F14500F}"/>
              </a:ext>
            </a:extLst>
          </p:cNvPr>
          <p:cNvPicPr>
            <a:picLocks noGrp="1" noChangeAspect="1"/>
          </p:cNvPicPr>
          <p:nvPr>
            <p:ph idx="1"/>
          </p:nvPr>
        </p:nvPicPr>
        <p:blipFill>
          <a:blip r:embed="rId2"/>
          <a:stretch>
            <a:fillRect/>
          </a:stretch>
        </p:blipFill>
        <p:spPr>
          <a:xfrm>
            <a:off x="3352800" y="1943894"/>
            <a:ext cx="5486400" cy="4114800"/>
          </a:xfrm>
        </p:spPr>
      </p:pic>
    </p:spTree>
    <p:extLst>
      <p:ext uri="{BB962C8B-B14F-4D97-AF65-F5344CB8AC3E}">
        <p14:creationId xmlns:p14="http://schemas.microsoft.com/office/powerpoint/2010/main" val="2083039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TNO classifying arrhythmia in Fighter Pilots</vt:lpstr>
      <vt:lpstr>Table of contents</vt:lpstr>
      <vt:lpstr>Project introduction </vt:lpstr>
      <vt:lpstr>Datasets Used</vt:lpstr>
      <vt:lpstr>Train Set Distribution</vt:lpstr>
      <vt:lpstr>Train Set Counts</vt:lpstr>
      <vt:lpstr>Data augmentation &amp; Balancing</vt:lpstr>
      <vt:lpstr>After Balancing</vt:lpstr>
      <vt:lpstr>After Balancing</vt:lpstr>
      <vt:lpstr>CNN + LSTM Model</vt:lpstr>
      <vt:lpstr>Confusion Matrix</vt:lpstr>
      <vt:lpstr>Technologies used</vt:lpstr>
      <vt:lpstr>Demo</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2025-06-10T16:28:29Z</dcterms:created>
  <dcterms:modified xsi:type="dcterms:W3CDTF">2025-06-10T18:17:20Z</dcterms:modified>
</cp:coreProperties>
</file>